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20"/>
    <p:restoredTop sz="94674"/>
  </p:normalViewPr>
  <p:slideViewPr>
    <p:cSldViewPr snapToGrid="0" snapToObjects="1">
      <p:cViewPr>
        <p:scale>
          <a:sx n="50" d="100"/>
          <a:sy n="50" d="100"/>
        </p:scale>
        <p:origin x="1112" y="68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61429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4996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904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undertitel (kopia)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ktangel"/>
          <p:cNvSpPr/>
          <p:nvPr/>
        </p:nvSpPr>
        <p:spPr>
          <a:xfrm>
            <a:off x="-88107" y="2732881"/>
            <a:ext cx="24560214" cy="7488040"/>
          </a:xfrm>
          <a:prstGeom prst="rect">
            <a:avLst/>
          </a:prstGeom>
          <a:solidFill>
            <a:srgbClr val="A82927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Titel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45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5400">
                <a:solidFill>
                  <a:srgbClr val="FFFFFF"/>
                </a:solidFill>
              </a:defRPr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6" name="do_logo_original.pdf" descr="do_logo_original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185" name="”Skriv ett citat här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1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Bild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9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om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och punkter (kop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92827"/>
                </a:solidFill>
              </a:defRPr>
            </a:lvl1pPr>
          </a:lstStyle>
          <a:p>
            <a:r>
              <a:t>Titeltext</a:t>
            </a:r>
          </a:p>
        </p:txBody>
      </p:sp>
      <p:sp>
        <p:nvSpPr>
          <p:cNvPr id="88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89" name="Bild" descr="Bil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40680" y="804316"/>
            <a:ext cx="1519302" cy="1388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do_logo_original.pdf" descr="do_logo_origina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ild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1" name="Titel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2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3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Bild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9" name="Titel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Titeltext</a:t>
            </a:r>
          </a:p>
        </p:txBody>
      </p:sp>
      <p:sp>
        <p:nvSpPr>
          <p:cNvPr id="140" name="Brödtext nivå et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228600" algn="ctr">
              <a:spcBef>
                <a:spcPts val="0"/>
              </a:spcBef>
              <a:buSzTx/>
              <a:buNone/>
              <a:defRPr sz="5400"/>
            </a:lvl2pPr>
            <a:lvl3pPr marL="0" indent="457200" algn="ctr">
              <a:spcBef>
                <a:spcPts val="0"/>
              </a:spcBef>
              <a:buSzTx/>
              <a:buNone/>
              <a:defRPr sz="5400"/>
            </a:lvl3pPr>
            <a:lvl4pPr marL="0" indent="685800" algn="ctr">
              <a:spcBef>
                <a:spcPts val="0"/>
              </a:spcBef>
              <a:buSzTx/>
              <a:buNone/>
              <a:defRPr sz="5400"/>
            </a:lvl4pPr>
            <a:lvl5pPr marL="0" indent="91440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41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4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Bild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58" name="Brödtext nivå et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59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6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Bild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5" name="Bild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6" name="Bild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7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pic>
        <p:nvPicPr>
          <p:cNvPr id="4" name="do_logo_original.pdf" descr="do_logo_original.pd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20884875" y="10234635"/>
            <a:ext cx="3518449" cy="35184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txStyles>
    <p:title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5.png"/><Relationship Id="rId1" Type="http://schemas.microsoft.com/office/2007/relationships/media" Target="../media/media10.mp3"/><Relationship Id="rId2" Type="http://schemas.openxmlformats.org/officeDocument/2006/relationships/audio" Target="../media/media10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1" Type="http://schemas.microsoft.com/office/2007/relationships/media" Target="../media/media11.mp3"/><Relationship Id="rId2" Type="http://schemas.openxmlformats.org/officeDocument/2006/relationships/audio" Target="../media/media1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6.emf"/><Relationship Id="rId5" Type="http://schemas.openxmlformats.org/officeDocument/2006/relationships/image" Target="../media/image5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5" Type="http://schemas.openxmlformats.org/officeDocument/2006/relationships/image" Target="../media/image5.png"/><Relationship Id="rId1" Type="http://schemas.microsoft.com/office/2007/relationships/media" Target="../media/media8.mp3"/><Relationship Id="rId2" Type="http://schemas.openxmlformats.org/officeDocument/2006/relationships/audio" Target="../media/media8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945717" y="11727656"/>
            <a:ext cx="1219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>
                <a:latin typeface="Times New Roman" charset="0"/>
              </a:rPr>
              <a:t/>
            </a:r>
            <a:br>
              <a:rPr lang="sv-SE" dirty="0">
                <a:latin typeface="Times New Roman" charset="0"/>
              </a:rPr>
            </a:br>
            <a:endParaRPr lang="sv-SE" dirty="0">
              <a:latin typeface="Times New Roman" charset="0"/>
            </a:endParaRPr>
          </a:p>
          <a:p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 </a:t>
            </a:r>
            <a:r>
              <a:rPr lang="sv-SE" sz="4000" b="0" dirty="0" err="1">
                <a:latin typeface="Helvetica Neue" charset="0"/>
                <a:ea typeface="Helvetica Neue" charset="0"/>
                <a:cs typeface="Helvetica Neue" charset="0"/>
              </a:rPr>
              <a:t>Dignit</a:t>
            </a:r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sv-SE" sz="4000" b="0" dirty="0" err="1">
                <a:latin typeface="Helvetica Neue" charset="0"/>
                <a:ea typeface="Helvetica Neue" charset="0"/>
                <a:cs typeface="Helvetica Neue" charset="0"/>
              </a:rPr>
              <a:t>Omnia</a:t>
            </a:r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 – O </a:t>
            </a:r>
            <a:r>
              <a:rPr lang="sv-SE" sz="4000" b="0" dirty="0" err="1">
                <a:latin typeface="Helvetica Neue" charset="0"/>
                <a:ea typeface="Helvetica Neue" charset="0"/>
                <a:cs typeface="Helvetica Neue" charset="0"/>
              </a:rPr>
              <a:t>viaţă</a:t>
            </a:r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sv-SE" sz="4000" b="0" dirty="0" err="1">
                <a:latin typeface="Helvetica Neue" charset="0"/>
                <a:ea typeface="Helvetica Neue" charset="0"/>
                <a:cs typeface="Helvetica Neue" charset="0"/>
              </a:rPr>
              <a:t>demnă</a:t>
            </a:r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sv-SE" sz="4000" b="0" dirty="0" err="1">
                <a:latin typeface="Helvetica Neue" charset="0"/>
                <a:ea typeface="Helvetica Neue" charset="0"/>
                <a:cs typeface="Helvetica Neue" charset="0"/>
              </a:rPr>
              <a:t>pentru</a:t>
            </a:r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sv-SE" sz="4000" b="0" dirty="0" err="1">
                <a:latin typeface="Helvetica Neue" charset="0"/>
                <a:ea typeface="Helvetica Neue" charset="0"/>
                <a:cs typeface="Helvetica Neue" charset="0"/>
              </a:rPr>
              <a:t>toţi</a:t>
            </a:r>
            <a:r>
              <a:rPr lang="sv-SE" sz="4000" b="0" dirty="0">
                <a:latin typeface="Helvetica Neue" charset="0"/>
                <a:ea typeface="Helvetica Neue" charset="0"/>
                <a:cs typeface="Helvetica Neue" charset="0"/>
              </a:rPr>
              <a:t> 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721" y="71198"/>
            <a:ext cx="21259992" cy="1195874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0782" y="12029944"/>
            <a:ext cx="5029200" cy="1328928"/>
          </a:xfrm>
          <a:prstGeom prst="rect">
            <a:avLst/>
          </a:prstGeom>
        </p:spPr>
      </p:pic>
      <p:pic>
        <p:nvPicPr>
          <p:cNvPr id="2" name="bild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979447" y="330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1645900" cy="8985250"/>
          </a:xfrm>
        </p:spPr>
        <p:txBody>
          <a:bodyPr>
            <a:normAutofit/>
          </a:bodyPr>
          <a:lstStyle/>
          <a:p>
            <a:r>
              <a:rPr lang="sv-SE" sz="3600" dirty="0" err="1"/>
              <a:t>Ако</a:t>
            </a:r>
            <a:r>
              <a:rPr lang="sv-SE" sz="3600" dirty="0"/>
              <a:t> </a:t>
            </a:r>
            <a:r>
              <a:rPr lang="sv-SE" sz="3600" dirty="0" err="1"/>
              <a:t>тялото</a:t>
            </a:r>
            <a:r>
              <a:rPr lang="sv-SE" sz="3600" dirty="0"/>
              <a:t> </a:t>
            </a:r>
            <a:r>
              <a:rPr lang="sv-SE" sz="3600" dirty="0" err="1"/>
              <a:t>не</a:t>
            </a:r>
            <a:r>
              <a:rPr lang="sv-SE" sz="3600" dirty="0"/>
              <a:t> </a:t>
            </a:r>
            <a:r>
              <a:rPr lang="sv-SE" sz="3600" dirty="0" err="1"/>
              <a:t>получава</a:t>
            </a:r>
            <a:r>
              <a:rPr lang="sv-SE" sz="3600" dirty="0"/>
              <a:t> </a:t>
            </a:r>
            <a:r>
              <a:rPr lang="sv-SE" sz="3600" dirty="0" err="1"/>
              <a:t>инсулин</a:t>
            </a:r>
            <a:r>
              <a:rPr lang="sv-SE" sz="3600" dirty="0"/>
              <a:t>, </a:t>
            </a:r>
            <a:r>
              <a:rPr lang="sv-SE" sz="3600" dirty="0" err="1"/>
              <a:t>тогава</a:t>
            </a:r>
            <a:r>
              <a:rPr lang="sv-SE" sz="3600" dirty="0"/>
              <a:t> </a:t>
            </a:r>
            <a:r>
              <a:rPr lang="sv-SE" sz="3600" dirty="0" err="1"/>
              <a:t>не</a:t>
            </a:r>
            <a:r>
              <a:rPr lang="sv-SE" sz="3600" dirty="0"/>
              <a:t>  </a:t>
            </a:r>
            <a:r>
              <a:rPr lang="sv-SE" sz="3600" dirty="0" err="1"/>
              <a:t>се</a:t>
            </a:r>
            <a:r>
              <a:rPr lang="sv-SE" sz="3600" dirty="0"/>
              <a:t> </a:t>
            </a:r>
            <a:r>
              <a:rPr lang="sv-SE" sz="3600" dirty="0" err="1"/>
              <a:t>чувствате</a:t>
            </a:r>
            <a:r>
              <a:rPr lang="sv-SE" sz="3600" dirty="0"/>
              <a:t> </a:t>
            </a:r>
            <a:r>
              <a:rPr lang="sv-SE" sz="3600" dirty="0" err="1"/>
              <a:t>добре,значи</a:t>
            </a:r>
            <a:r>
              <a:rPr lang="sv-SE" sz="3600" dirty="0"/>
              <a:t> </a:t>
            </a:r>
            <a:r>
              <a:rPr lang="sv-SE" sz="3600" dirty="0" err="1"/>
              <a:t>имате</a:t>
            </a:r>
            <a:r>
              <a:rPr lang="sv-SE" sz="3600" dirty="0"/>
              <a:t> </a:t>
            </a:r>
            <a:r>
              <a:rPr lang="sv-SE" sz="3600" dirty="0" err="1"/>
              <a:t>висока</a:t>
            </a:r>
            <a:r>
              <a:rPr lang="sv-SE" sz="3600" dirty="0"/>
              <a:t> </a:t>
            </a:r>
            <a:r>
              <a:rPr lang="sv-SE" sz="3600" dirty="0" err="1"/>
              <a:t>кръвна</a:t>
            </a:r>
            <a:r>
              <a:rPr lang="sv-SE" sz="3600" dirty="0"/>
              <a:t> </a:t>
            </a:r>
            <a:r>
              <a:rPr lang="sv-SE" sz="3600" dirty="0" err="1"/>
              <a:t>захар</a:t>
            </a:r>
            <a:r>
              <a:rPr lang="sv-SE" sz="3600" dirty="0"/>
              <a:t>.</a:t>
            </a:r>
          </a:p>
          <a:p>
            <a:r>
              <a:rPr lang="sv-SE" sz="3600" dirty="0" err="1" smtClean="0"/>
              <a:t>Но,ако</a:t>
            </a:r>
            <a:r>
              <a:rPr lang="sv-SE" sz="3600" dirty="0" smtClean="0"/>
              <a:t> </a:t>
            </a:r>
            <a:r>
              <a:rPr lang="sv-SE" sz="3600" dirty="0" err="1"/>
              <a:t>тялото</a:t>
            </a:r>
            <a:r>
              <a:rPr lang="sv-SE" sz="3600" dirty="0"/>
              <a:t> </a:t>
            </a:r>
            <a:r>
              <a:rPr lang="sv-SE" sz="3600" dirty="0" err="1"/>
              <a:t>не</a:t>
            </a:r>
            <a:r>
              <a:rPr lang="sv-SE" sz="3600" dirty="0"/>
              <a:t> </a:t>
            </a:r>
            <a:r>
              <a:rPr lang="sv-SE" sz="3600" dirty="0" err="1"/>
              <a:t>може</a:t>
            </a:r>
            <a:r>
              <a:rPr lang="sv-SE" sz="3600" dirty="0"/>
              <a:t> </a:t>
            </a:r>
            <a:r>
              <a:rPr lang="sv-SE" sz="3600" dirty="0" err="1"/>
              <a:t>да</a:t>
            </a:r>
            <a:r>
              <a:rPr lang="sv-SE" sz="3600" dirty="0"/>
              <a:t> </a:t>
            </a:r>
            <a:r>
              <a:rPr lang="sv-SE" sz="3600" dirty="0" err="1"/>
              <a:t>получи</a:t>
            </a:r>
            <a:r>
              <a:rPr lang="sv-SE" sz="3600" dirty="0"/>
              <a:t> </a:t>
            </a:r>
            <a:r>
              <a:rPr lang="sv-SE" sz="3600" dirty="0" err="1"/>
              <a:t>твърде</a:t>
            </a:r>
            <a:r>
              <a:rPr lang="sv-SE" sz="3600" dirty="0"/>
              <a:t> </a:t>
            </a:r>
            <a:r>
              <a:rPr lang="sv-SE" sz="3600" dirty="0" err="1"/>
              <a:t>много</a:t>
            </a:r>
            <a:r>
              <a:rPr lang="sv-SE" sz="3600" dirty="0"/>
              <a:t> </a:t>
            </a:r>
            <a:r>
              <a:rPr lang="sv-SE" sz="3600" dirty="0" err="1"/>
              <a:t>инсулин,тогава</a:t>
            </a:r>
            <a:r>
              <a:rPr lang="sv-SE" sz="3600" dirty="0"/>
              <a:t> </a:t>
            </a:r>
            <a:r>
              <a:rPr lang="sv-SE" sz="3600" dirty="0" err="1"/>
              <a:t>се</a:t>
            </a:r>
            <a:r>
              <a:rPr lang="sv-SE" sz="3600" dirty="0"/>
              <a:t> </a:t>
            </a:r>
            <a:r>
              <a:rPr lang="sv-SE" sz="3600" dirty="0" err="1"/>
              <a:t>получава</a:t>
            </a:r>
            <a:r>
              <a:rPr lang="sv-SE" sz="3600" dirty="0"/>
              <a:t> </a:t>
            </a:r>
            <a:r>
              <a:rPr lang="sv-SE" sz="3600" dirty="0" err="1"/>
              <a:t>ниската</a:t>
            </a:r>
            <a:r>
              <a:rPr lang="sv-SE" sz="3600" dirty="0"/>
              <a:t> </a:t>
            </a:r>
            <a:r>
              <a:rPr lang="sv-SE" sz="3600" dirty="0" err="1"/>
              <a:t>кръвна</a:t>
            </a:r>
            <a:r>
              <a:rPr lang="sv-SE" sz="3600" dirty="0"/>
              <a:t> </a:t>
            </a:r>
            <a:r>
              <a:rPr lang="sv-SE" sz="3600" dirty="0" err="1"/>
              <a:t>захар,тогава</a:t>
            </a:r>
            <a:r>
              <a:rPr lang="sv-SE" sz="3600" dirty="0"/>
              <a:t> </a:t>
            </a:r>
            <a:r>
              <a:rPr lang="sv-SE" sz="3600" dirty="0" err="1"/>
              <a:t>е</a:t>
            </a:r>
            <a:r>
              <a:rPr lang="sv-SE" sz="3600" dirty="0"/>
              <a:t> </a:t>
            </a:r>
            <a:r>
              <a:rPr lang="sv-SE" sz="3600" dirty="0" err="1"/>
              <a:t>възможно</a:t>
            </a:r>
            <a:r>
              <a:rPr lang="sv-SE" sz="3600" dirty="0"/>
              <a:t> </a:t>
            </a:r>
            <a:r>
              <a:rPr lang="sv-SE" sz="3600" dirty="0" err="1"/>
              <a:t>да</a:t>
            </a:r>
            <a:r>
              <a:rPr lang="sv-SE" sz="3600" dirty="0"/>
              <a:t> </a:t>
            </a:r>
            <a:r>
              <a:rPr lang="sv-SE" sz="3600" dirty="0" err="1"/>
              <a:t>изгубите</a:t>
            </a:r>
            <a:r>
              <a:rPr lang="sv-SE" sz="3600" dirty="0"/>
              <a:t> </a:t>
            </a:r>
            <a:r>
              <a:rPr lang="sv-SE" sz="3600" dirty="0" err="1"/>
              <a:t>чувство</a:t>
            </a:r>
            <a:r>
              <a:rPr lang="sv-SE" sz="3600" dirty="0"/>
              <a:t> </a:t>
            </a:r>
            <a:r>
              <a:rPr lang="sv-SE" sz="3600" dirty="0" err="1"/>
              <a:t>на</a:t>
            </a:r>
            <a:r>
              <a:rPr lang="sv-SE" sz="3600" dirty="0"/>
              <a:t> </a:t>
            </a:r>
            <a:r>
              <a:rPr lang="sv-SE" sz="3600" dirty="0" err="1"/>
              <a:t>усет</a:t>
            </a:r>
            <a:r>
              <a:rPr lang="sv-SE" sz="3600" dirty="0"/>
              <a:t> </a:t>
            </a:r>
            <a:r>
              <a:rPr lang="sv-SE" sz="3600" dirty="0" err="1"/>
              <a:t>и</a:t>
            </a:r>
            <a:r>
              <a:rPr lang="sv-SE" sz="3600" dirty="0"/>
              <a:t> </a:t>
            </a:r>
            <a:r>
              <a:rPr lang="sv-SE" sz="3600" dirty="0" err="1"/>
              <a:t>мозъкът</a:t>
            </a:r>
            <a:r>
              <a:rPr lang="sv-SE" sz="3600" dirty="0"/>
              <a:t> </a:t>
            </a:r>
            <a:r>
              <a:rPr lang="sv-SE" sz="3600" dirty="0" err="1"/>
              <a:t>изпитва</a:t>
            </a:r>
            <a:r>
              <a:rPr lang="sv-SE" sz="3600" dirty="0"/>
              <a:t> </a:t>
            </a:r>
            <a:r>
              <a:rPr lang="sv-SE" sz="3600" dirty="0" err="1"/>
              <a:t>затруднения</a:t>
            </a:r>
            <a:r>
              <a:rPr lang="sv-SE" sz="3600" dirty="0"/>
              <a:t> </a:t>
            </a:r>
            <a:r>
              <a:rPr lang="sv-SE" sz="3600" dirty="0" err="1"/>
              <a:t>във</a:t>
            </a:r>
            <a:r>
              <a:rPr lang="sv-SE" sz="3600" dirty="0"/>
              <a:t> </a:t>
            </a:r>
            <a:r>
              <a:rPr lang="sv-SE" sz="3600" dirty="0" err="1"/>
              <a:t>мисловния</a:t>
            </a:r>
            <a:r>
              <a:rPr lang="sv-SE" sz="3600" dirty="0"/>
              <a:t> </a:t>
            </a:r>
            <a:r>
              <a:rPr lang="sv-SE" sz="3600" dirty="0" err="1"/>
              <a:t>процес</a:t>
            </a:r>
            <a:r>
              <a:rPr lang="sv-SE" sz="3600" dirty="0"/>
              <a:t>.</a:t>
            </a:r>
          </a:p>
          <a:p>
            <a:r>
              <a:rPr lang="sv-SE" sz="3600" dirty="0" err="1" smtClean="0"/>
              <a:t>Поради</a:t>
            </a:r>
            <a:r>
              <a:rPr lang="sv-SE" sz="3600" dirty="0" smtClean="0"/>
              <a:t> </a:t>
            </a:r>
            <a:r>
              <a:rPr lang="sv-SE" sz="3600" dirty="0" err="1"/>
              <a:t>това</a:t>
            </a:r>
            <a:r>
              <a:rPr lang="sv-SE" sz="3600" dirty="0"/>
              <a:t> </a:t>
            </a:r>
            <a:r>
              <a:rPr lang="sv-SE" sz="3600" dirty="0" err="1"/>
              <a:t>често</a:t>
            </a:r>
            <a:r>
              <a:rPr lang="sv-SE" sz="3600" dirty="0"/>
              <a:t> </a:t>
            </a:r>
            <a:r>
              <a:rPr lang="sv-SE" sz="3600" dirty="0" err="1"/>
              <a:t>трябва</a:t>
            </a:r>
            <a:r>
              <a:rPr lang="sv-SE" sz="3600" dirty="0"/>
              <a:t> </a:t>
            </a:r>
            <a:r>
              <a:rPr lang="sv-SE" sz="3600" dirty="0" err="1"/>
              <a:t>да</a:t>
            </a:r>
            <a:r>
              <a:rPr lang="sv-SE" sz="3600" dirty="0"/>
              <a:t> </a:t>
            </a:r>
            <a:r>
              <a:rPr lang="sv-SE" sz="3600" dirty="0" err="1"/>
              <a:t>проверявате</a:t>
            </a:r>
            <a:r>
              <a:rPr lang="sv-SE" sz="3600" dirty="0"/>
              <a:t> </a:t>
            </a:r>
            <a:r>
              <a:rPr lang="sv-SE" sz="3600" dirty="0" err="1"/>
              <a:t>кръвната</a:t>
            </a:r>
            <a:r>
              <a:rPr lang="sv-SE" sz="3600" dirty="0"/>
              <a:t> </a:t>
            </a:r>
            <a:r>
              <a:rPr lang="sv-SE" sz="3600" dirty="0" err="1"/>
              <a:t>захар</a:t>
            </a:r>
            <a:r>
              <a:rPr lang="sv-SE" sz="3600" dirty="0"/>
              <a:t>.</a:t>
            </a:r>
          </a:p>
          <a:p>
            <a:pPr marL="0" indent="0">
              <a:buNone/>
            </a:pPr>
            <a:endParaRPr lang="sv-SE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1769" y="3583406"/>
            <a:ext cx="5312610" cy="552682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027" y="7642225"/>
            <a:ext cx="3427159" cy="5207501"/>
          </a:xfrm>
          <a:prstGeom prst="rect">
            <a:avLst/>
          </a:prstGeom>
        </p:spPr>
      </p:pic>
      <p:pic>
        <p:nvPicPr>
          <p:cNvPr id="4" name="bild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90200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89100" y="355599"/>
            <a:ext cx="21005800" cy="2507917"/>
          </a:xfrm>
        </p:spPr>
        <p:txBody>
          <a:bodyPr>
            <a:normAutofit fontScale="90000"/>
          </a:bodyPr>
          <a:lstStyle/>
          <a:p>
            <a:r>
              <a:rPr lang="sv-SE" sz="9600" dirty="0" err="1"/>
              <a:t>Ако</a:t>
            </a:r>
            <a:r>
              <a:rPr lang="sv-SE" sz="9600" dirty="0"/>
              <a:t> </a:t>
            </a:r>
            <a:r>
              <a:rPr lang="sv-SE" sz="9600" dirty="0" err="1"/>
              <a:t>знаете</a:t>
            </a:r>
            <a:r>
              <a:rPr lang="sv-SE" sz="9600" dirty="0"/>
              <a:t> </a:t>
            </a:r>
            <a:r>
              <a:rPr lang="sv-SE" sz="9600" dirty="0" err="1"/>
              <a:t>някой</a:t>
            </a:r>
            <a:r>
              <a:rPr lang="sv-SE" sz="9600" dirty="0"/>
              <a:t> </a:t>
            </a:r>
            <a:r>
              <a:rPr lang="sv-SE" sz="9600" dirty="0" err="1"/>
              <a:t>с</a:t>
            </a:r>
            <a:r>
              <a:rPr lang="sv-SE" sz="9600" dirty="0"/>
              <a:t> </a:t>
            </a:r>
            <a:r>
              <a:rPr lang="sv-SE" sz="9600" dirty="0" err="1"/>
              <a:t>диабет</a:t>
            </a:r>
            <a:r>
              <a:rPr lang="sv-SE" sz="9600" dirty="0"/>
              <a:t> </a:t>
            </a:r>
            <a:r>
              <a:rPr lang="sv-SE" sz="9600" dirty="0" err="1"/>
              <a:t>и</a:t>
            </a:r>
            <a:r>
              <a:rPr lang="sv-SE" sz="9600" dirty="0"/>
              <a:t> </a:t>
            </a:r>
            <a:r>
              <a:rPr lang="sv-SE" sz="9600" dirty="0" err="1"/>
              <a:t>той</a:t>
            </a:r>
            <a:r>
              <a:rPr lang="sv-SE" sz="9600" dirty="0"/>
              <a:t> </a:t>
            </a:r>
            <a:r>
              <a:rPr lang="sv-SE" sz="9600" dirty="0" smtClean="0"/>
              <a:t/>
            </a:r>
            <a:br>
              <a:rPr lang="sv-SE" sz="9600" dirty="0" smtClean="0"/>
            </a:br>
            <a:r>
              <a:rPr lang="sv-SE" sz="9600" dirty="0" err="1" smtClean="0"/>
              <a:t>или</a:t>
            </a:r>
            <a:r>
              <a:rPr lang="sv-SE" sz="9600" dirty="0" smtClean="0"/>
              <a:t> </a:t>
            </a:r>
            <a:r>
              <a:rPr lang="sv-SE" sz="9600" dirty="0" err="1"/>
              <a:t>тя</a:t>
            </a:r>
            <a:r>
              <a:rPr lang="sv-SE" sz="9600" dirty="0"/>
              <a:t> </a:t>
            </a:r>
            <a:r>
              <a:rPr lang="sv-SE" sz="9600" dirty="0" err="1"/>
              <a:t>не</a:t>
            </a:r>
            <a:r>
              <a:rPr lang="sv-SE" sz="9600" dirty="0"/>
              <a:t> </a:t>
            </a:r>
            <a:r>
              <a:rPr lang="sv-SE" sz="9600" dirty="0" err="1"/>
              <a:t>се</a:t>
            </a:r>
            <a:r>
              <a:rPr lang="sv-SE" sz="9600" dirty="0"/>
              <a:t> </a:t>
            </a:r>
            <a:r>
              <a:rPr lang="sv-SE" sz="9600" dirty="0" err="1"/>
              <a:t>чувства</a:t>
            </a:r>
            <a:r>
              <a:rPr lang="sv-SE" sz="9600" dirty="0"/>
              <a:t> </a:t>
            </a:r>
            <a:r>
              <a:rPr lang="sv-SE" sz="9600" dirty="0" err="1"/>
              <a:t>добре</a:t>
            </a:r>
            <a:r>
              <a:rPr lang="sv-SE" sz="9600" dirty="0"/>
              <a:t>: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4716378"/>
            <a:ext cx="14198600" cy="7729621"/>
          </a:xfrm>
        </p:spPr>
        <p:txBody>
          <a:bodyPr>
            <a:noAutofit/>
          </a:bodyPr>
          <a:lstStyle/>
          <a:p>
            <a:r>
              <a:rPr lang="sv-SE" sz="4000" dirty="0"/>
              <a:t> </a:t>
            </a:r>
            <a:r>
              <a:rPr lang="sv-SE" sz="4000" dirty="0" err="1" smtClean="0"/>
              <a:t>Попитайте</a:t>
            </a:r>
            <a:r>
              <a:rPr lang="sv-SE" sz="4000" dirty="0" smtClean="0"/>
              <a:t> </a:t>
            </a:r>
            <a:r>
              <a:rPr lang="sv-SE" sz="4000" dirty="0" err="1"/>
              <a:t>как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чувстват</a:t>
            </a:r>
            <a:r>
              <a:rPr lang="sv-SE" sz="4000" dirty="0"/>
              <a:t> </a:t>
            </a:r>
            <a:r>
              <a:rPr lang="sv-SE" sz="4000" dirty="0" err="1"/>
              <a:t>и</a:t>
            </a:r>
            <a:r>
              <a:rPr lang="sv-SE" sz="4000" dirty="0"/>
              <a:t> </a:t>
            </a:r>
            <a:r>
              <a:rPr lang="sv-SE" sz="4000" dirty="0" err="1"/>
              <a:t>дали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нуждаят</a:t>
            </a:r>
            <a:r>
              <a:rPr lang="sv-SE" sz="4000" dirty="0"/>
              <a:t> </a:t>
            </a:r>
            <a:r>
              <a:rPr lang="sv-SE" sz="4000" dirty="0" err="1"/>
              <a:t>от</a:t>
            </a:r>
            <a:r>
              <a:rPr lang="sv-SE" sz="4000" dirty="0"/>
              <a:t> </a:t>
            </a:r>
            <a:r>
              <a:rPr lang="sv-SE" sz="4000" dirty="0" err="1"/>
              <a:t>помощ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Ако</a:t>
            </a:r>
            <a:r>
              <a:rPr lang="sv-SE" sz="4000" dirty="0" smtClean="0"/>
              <a:t> </a:t>
            </a:r>
            <a:r>
              <a:rPr lang="sv-SE" sz="4000" dirty="0" err="1"/>
              <a:t>човекът</a:t>
            </a:r>
            <a:r>
              <a:rPr lang="sv-SE" sz="4000" dirty="0"/>
              <a:t> </a:t>
            </a:r>
            <a:r>
              <a:rPr lang="sv-SE" sz="4000" dirty="0" err="1"/>
              <a:t>не</a:t>
            </a:r>
            <a:r>
              <a:rPr lang="sv-SE" sz="4000" dirty="0"/>
              <a:t> </a:t>
            </a:r>
            <a:r>
              <a:rPr lang="sv-SE" sz="4000" dirty="0" err="1"/>
              <a:t>може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отговори</a:t>
            </a:r>
            <a:r>
              <a:rPr lang="sv-SE" sz="4000" dirty="0"/>
              <a:t>, </a:t>
            </a:r>
            <a:r>
              <a:rPr lang="sv-SE" sz="4000" dirty="0" err="1"/>
              <a:t>то</a:t>
            </a:r>
            <a:r>
              <a:rPr lang="sv-SE" sz="4000" dirty="0"/>
              <a:t> </a:t>
            </a:r>
            <a:r>
              <a:rPr lang="sv-SE" sz="4000" dirty="0" err="1"/>
              <a:t>побързайте</a:t>
            </a:r>
            <a:r>
              <a:rPr lang="sv-SE" sz="4000" dirty="0" smtClean="0"/>
              <a:t>.</a:t>
            </a:r>
            <a:endParaRPr lang="sv-SE" sz="4000" dirty="0"/>
          </a:p>
          <a:p>
            <a:r>
              <a:rPr lang="sv-SE" sz="4000" dirty="0" err="1" smtClean="0"/>
              <a:t>Лице</a:t>
            </a:r>
            <a:r>
              <a:rPr lang="sv-SE" sz="4000" dirty="0" smtClean="0"/>
              <a:t> </a:t>
            </a:r>
            <a:r>
              <a:rPr lang="sv-SE" sz="4000" dirty="0" err="1"/>
              <a:t>с</a:t>
            </a:r>
            <a:r>
              <a:rPr lang="sv-SE" sz="4000" dirty="0"/>
              <a:t> </a:t>
            </a:r>
            <a:r>
              <a:rPr lang="sv-SE" sz="4000" dirty="0" err="1"/>
              <a:t>ниска</a:t>
            </a:r>
            <a:r>
              <a:rPr lang="sv-SE" sz="4000" dirty="0"/>
              <a:t> </a:t>
            </a:r>
            <a:r>
              <a:rPr lang="sv-SE" sz="4000" dirty="0" err="1"/>
              <a:t>кръвна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r>
              <a:rPr lang="sv-SE" sz="4000" dirty="0"/>
              <a:t> </a:t>
            </a:r>
            <a:r>
              <a:rPr lang="sv-SE" sz="4000" dirty="0" err="1"/>
              <a:t>трябва</a:t>
            </a:r>
            <a:r>
              <a:rPr lang="sv-SE" sz="4000" dirty="0"/>
              <a:t> </a:t>
            </a:r>
            <a:r>
              <a:rPr lang="sv-SE" sz="4000" dirty="0" err="1"/>
              <a:t>бързо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получи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Може</a:t>
            </a:r>
            <a:r>
              <a:rPr lang="sv-SE" sz="4000" dirty="0" smtClean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наложи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обадите</a:t>
            </a:r>
            <a:r>
              <a:rPr lang="sv-SE" sz="4000" dirty="0"/>
              <a:t> </a:t>
            </a:r>
            <a:r>
              <a:rPr lang="sv-SE" sz="4000" dirty="0" err="1"/>
              <a:t>линейка</a:t>
            </a:r>
            <a:r>
              <a:rPr lang="sv-SE" sz="4000" dirty="0"/>
              <a:t>.</a:t>
            </a:r>
          </a:p>
          <a:p>
            <a:r>
              <a:rPr lang="sv-SE" sz="4000" dirty="0" err="1" smtClean="0"/>
              <a:t>Заповядайте</a:t>
            </a:r>
            <a:r>
              <a:rPr lang="sv-SE" sz="4000" dirty="0" smtClean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питате</a:t>
            </a:r>
            <a:r>
              <a:rPr lang="sv-SE" sz="4000" dirty="0"/>
              <a:t>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9775" y="4716378"/>
            <a:ext cx="5445125" cy="3200400"/>
          </a:xfrm>
          <a:prstGeom prst="rect">
            <a:avLst/>
          </a:prstGeom>
        </p:spPr>
      </p:pic>
      <p:pic>
        <p:nvPicPr>
          <p:cNvPr id="4" name="bild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40988" y="120315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792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edfinansierats.gif" descr="Medfinansierat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25043" y="1253316"/>
            <a:ext cx="16814054" cy="112093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670807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dirty="0" err="1"/>
              <a:t>Диабет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232" name="Underrubrik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pic>
        <p:nvPicPr>
          <p:cNvPr id="3" name="bild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83800" y="33655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sv-SE" dirty="0" err="1"/>
              <a:t>Храната</a:t>
            </a:r>
            <a:r>
              <a:rPr lang="sv-SE" dirty="0"/>
              <a:t> </a:t>
            </a:r>
            <a:r>
              <a:rPr lang="sv-SE" dirty="0" err="1"/>
              <a:t>се</a:t>
            </a:r>
            <a:r>
              <a:rPr lang="sv-SE" dirty="0"/>
              <a:t> </a:t>
            </a:r>
            <a:r>
              <a:rPr lang="sv-SE" dirty="0" err="1"/>
              <a:t>състои</a:t>
            </a:r>
            <a:r>
              <a:rPr lang="sv-SE" dirty="0"/>
              <a:t> </a:t>
            </a:r>
            <a:r>
              <a:rPr lang="sv-SE" dirty="0" err="1"/>
              <a:t>от</a:t>
            </a:r>
            <a:r>
              <a:rPr lang="sv-SE" dirty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различни</a:t>
            </a:r>
            <a:r>
              <a:rPr lang="sv-SE" dirty="0" smtClean="0"/>
              <a:t> </a:t>
            </a:r>
            <a:r>
              <a:rPr lang="sv-SE" dirty="0" err="1"/>
              <a:t>неща</a:t>
            </a:r>
            <a:r>
              <a:rPr lang="sv-SE" dirty="0"/>
              <a:t> </a:t>
            </a:r>
            <a:endParaRPr dirty="0"/>
          </a:p>
        </p:txBody>
      </p:sp>
      <p:sp>
        <p:nvSpPr>
          <p:cNvPr id="235" name="Innehåll"/>
          <p:cNvSpPr txBox="1">
            <a:spLocks noGrp="1"/>
          </p:cNvSpPr>
          <p:nvPr>
            <p:ph type="body" idx="1"/>
          </p:nvPr>
        </p:nvSpPr>
        <p:spPr>
          <a:xfrm>
            <a:off x="1689100" y="4734560"/>
            <a:ext cx="9533082" cy="642112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sv-SE" sz="4700" dirty="0" err="1"/>
              <a:t>въглехидрати</a:t>
            </a:r>
            <a:r>
              <a:rPr lang="sv-SE" sz="4700" dirty="0"/>
              <a:t> </a:t>
            </a:r>
          </a:p>
          <a:p>
            <a:r>
              <a:rPr lang="sv-SE" sz="4700" dirty="0" err="1"/>
              <a:t>протеин</a:t>
            </a:r>
            <a:r>
              <a:rPr lang="sv-SE" sz="4700" dirty="0"/>
              <a:t> </a:t>
            </a:r>
          </a:p>
          <a:p>
            <a:r>
              <a:rPr lang="sv-SE" sz="4700" dirty="0" err="1"/>
              <a:t>мазнини</a:t>
            </a:r>
            <a:r>
              <a:rPr lang="sv-SE" sz="4700" dirty="0"/>
              <a:t> </a:t>
            </a:r>
          </a:p>
          <a:p>
            <a:pPr marL="0" indent="0">
              <a:buNone/>
            </a:pPr>
            <a:r>
              <a:rPr lang="sv-SE" sz="5200" dirty="0" err="1"/>
              <a:t>Всичко</a:t>
            </a:r>
            <a:r>
              <a:rPr lang="sv-SE" sz="5200" dirty="0"/>
              <a:t> </a:t>
            </a:r>
            <a:r>
              <a:rPr lang="sv-SE" sz="5200" dirty="0" err="1"/>
              <a:t>е</a:t>
            </a:r>
            <a:r>
              <a:rPr lang="sv-SE" sz="5200" dirty="0"/>
              <a:t> </a:t>
            </a:r>
            <a:r>
              <a:rPr lang="sv-SE" sz="5200" dirty="0" err="1"/>
              <a:t>необходимо</a:t>
            </a:r>
            <a:r>
              <a:rPr lang="sv-SE" sz="5200" dirty="0"/>
              <a:t>!</a:t>
            </a:r>
          </a:p>
          <a:p>
            <a:pPr marL="0" indent="0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endParaRPr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8600" y="3693160"/>
            <a:ext cx="7797800" cy="7797800"/>
          </a:xfrm>
          <a:prstGeom prst="rect">
            <a:avLst/>
          </a:prstGeom>
        </p:spPr>
      </p:pic>
      <p:pic>
        <p:nvPicPr>
          <p:cNvPr id="2" name="bild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0188" y="10922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sv-SE" sz="9600" dirty="0" err="1" smtClean="0"/>
              <a:t>Kръвна</a:t>
            </a:r>
            <a:r>
              <a:rPr lang="sv-SE" sz="9600" dirty="0" smtClean="0"/>
              <a:t> </a:t>
            </a:r>
            <a:r>
              <a:rPr lang="sv-SE" sz="9600" dirty="0" err="1"/>
              <a:t>захар</a:t>
            </a:r>
            <a:endParaRPr dirty="0"/>
          </a:p>
        </p:txBody>
      </p:sp>
      <p:sp>
        <p:nvSpPr>
          <p:cNvPr id="2" name="Platshållare för text 1"/>
          <p:cNvSpPr>
            <a:spLocks noGrp="1"/>
          </p:cNvSpPr>
          <p:nvPr>
            <p:ph type="body" idx="1"/>
          </p:nvPr>
        </p:nvSpPr>
        <p:spPr>
          <a:xfrm>
            <a:off x="13380720" y="3315854"/>
            <a:ext cx="7797107" cy="9296400"/>
          </a:xfrm>
        </p:spPr>
        <p:txBody>
          <a:bodyPr>
            <a:normAutofit/>
          </a:bodyPr>
          <a:lstStyle/>
          <a:p>
            <a:r>
              <a:rPr lang="sv-SE" sz="4000" dirty="0" err="1"/>
              <a:t>Въглехидратите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</a:t>
            </a:r>
            <a:r>
              <a:rPr lang="sv-SE" sz="4000" dirty="0" err="1"/>
              <a:t>превръщат</a:t>
            </a:r>
            <a:r>
              <a:rPr lang="sv-SE" sz="4000" dirty="0"/>
              <a:t> </a:t>
            </a:r>
            <a:r>
              <a:rPr lang="sv-SE" sz="4000" dirty="0" err="1"/>
              <a:t>на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r>
              <a:rPr lang="sv-SE" sz="4000" dirty="0"/>
              <a:t> </a:t>
            </a:r>
            <a:r>
              <a:rPr lang="sv-SE" sz="4000" dirty="0" err="1"/>
              <a:t>в</a:t>
            </a:r>
            <a:r>
              <a:rPr lang="sv-SE" sz="4000" dirty="0"/>
              <a:t> </a:t>
            </a:r>
            <a:r>
              <a:rPr lang="sv-SE" sz="4000" dirty="0" err="1"/>
              <a:t>организма</a:t>
            </a:r>
            <a:r>
              <a:rPr lang="sv-SE" sz="4000" dirty="0"/>
              <a:t> </a:t>
            </a:r>
            <a:r>
              <a:rPr lang="sv-SE" sz="4000" dirty="0" err="1"/>
              <a:t>и</a:t>
            </a:r>
            <a:r>
              <a:rPr lang="sv-SE" sz="4000" dirty="0"/>
              <a:t> </a:t>
            </a:r>
            <a:r>
              <a:rPr lang="sv-SE" sz="4000" dirty="0" err="1"/>
              <a:t>завършват</a:t>
            </a:r>
            <a:r>
              <a:rPr lang="sv-SE" sz="4000" dirty="0"/>
              <a:t> </a:t>
            </a:r>
            <a:r>
              <a:rPr lang="sv-SE" sz="4000" dirty="0" err="1"/>
              <a:t>в</a:t>
            </a:r>
            <a:r>
              <a:rPr lang="sv-SE" sz="4000" dirty="0"/>
              <a:t> </a:t>
            </a:r>
            <a:r>
              <a:rPr lang="sv-SE" sz="4000" dirty="0" err="1"/>
              <a:t>кръвта</a:t>
            </a:r>
            <a:r>
              <a:rPr lang="sv-SE" sz="4000" dirty="0"/>
              <a:t>,  </a:t>
            </a:r>
            <a:r>
              <a:rPr lang="sv-SE" sz="4000" dirty="0" err="1"/>
              <a:t>нарича</a:t>
            </a:r>
            <a:r>
              <a:rPr lang="sv-SE" sz="4000" dirty="0"/>
              <a:t> </a:t>
            </a:r>
            <a:r>
              <a:rPr lang="sv-SE" sz="4000" dirty="0" err="1"/>
              <a:t>се</a:t>
            </a:r>
            <a:r>
              <a:rPr lang="sv-SE" sz="4000" dirty="0"/>
              <a:t> "</a:t>
            </a:r>
            <a:r>
              <a:rPr lang="sv-SE" sz="4000" dirty="0" err="1"/>
              <a:t>кръвна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r>
              <a:rPr lang="sv-SE" sz="4000" dirty="0"/>
              <a:t>".</a:t>
            </a: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099" y="4224020"/>
            <a:ext cx="11336013" cy="6291580"/>
          </a:xfrm>
          <a:prstGeom prst="rect">
            <a:avLst/>
          </a:prstGeom>
        </p:spPr>
      </p:pic>
      <p:pic>
        <p:nvPicPr>
          <p:cNvPr id="4" name="bild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6478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42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Rubrik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  <p:sp>
        <p:nvSpPr>
          <p:cNvPr id="4" name="textruta 3"/>
          <p:cNvSpPr txBox="1"/>
          <p:nvPr/>
        </p:nvSpPr>
        <p:spPr>
          <a:xfrm>
            <a:off x="1689100" y="5932737"/>
            <a:ext cx="10807700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/>
            <a:r>
              <a:rPr lang="sv-SE" sz="4000" b="0" dirty="0" err="1"/>
              <a:t>Нуждаем</a:t>
            </a:r>
            <a:r>
              <a:rPr lang="sv-SE" sz="4000" b="0" dirty="0"/>
              <a:t> </a:t>
            </a:r>
            <a:r>
              <a:rPr lang="sv-SE" sz="4000" b="0" dirty="0" err="1"/>
              <a:t>се</a:t>
            </a:r>
            <a:r>
              <a:rPr lang="sv-SE" sz="4000" b="0" dirty="0"/>
              <a:t> </a:t>
            </a:r>
            <a:r>
              <a:rPr lang="sv-SE" sz="4000" b="0" dirty="0" err="1"/>
              <a:t>от</a:t>
            </a:r>
            <a:r>
              <a:rPr lang="sv-SE" sz="4000" b="0" dirty="0"/>
              <a:t> </a:t>
            </a:r>
            <a:r>
              <a:rPr lang="sv-SE" sz="4000" b="0" dirty="0" err="1"/>
              <a:t>захар</a:t>
            </a:r>
            <a:r>
              <a:rPr lang="sv-SE" sz="4000" b="0" dirty="0"/>
              <a:t> </a:t>
            </a:r>
            <a:r>
              <a:rPr lang="sv-SE" sz="4000" b="0" dirty="0" err="1"/>
              <a:t>в</a:t>
            </a:r>
            <a:r>
              <a:rPr lang="sv-SE" sz="4000" b="0" dirty="0"/>
              <a:t> </a:t>
            </a:r>
            <a:r>
              <a:rPr lang="sv-SE" sz="4000" b="0" dirty="0" err="1"/>
              <a:t>тялото</a:t>
            </a:r>
            <a:r>
              <a:rPr lang="sv-SE" sz="4000" b="0" dirty="0"/>
              <a:t> </a:t>
            </a:r>
            <a:r>
              <a:rPr lang="sv-SE" sz="4000" b="0" dirty="0" err="1"/>
              <a:t>си</a:t>
            </a:r>
            <a:r>
              <a:rPr lang="sv-SE" sz="4000" b="0" dirty="0"/>
              <a:t>, </a:t>
            </a:r>
            <a:r>
              <a:rPr lang="sv-SE" sz="4000" b="0" dirty="0" err="1"/>
              <a:t>защото</a:t>
            </a:r>
            <a:r>
              <a:rPr lang="sv-SE" sz="4000" b="0" dirty="0"/>
              <a:t> </a:t>
            </a:r>
            <a:r>
              <a:rPr lang="sv-SE" sz="4000" b="0" dirty="0" err="1"/>
              <a:t>това</a:t>
            </a:r>
            <a:r>
              <a:rPr lang="sv-SE" sz="4000" b="0" dirty="0"/>
              <a:t> </a:t>
            </a:r>
            <a:r>
              <a:rPr lang="sv-SE" sz="4000" b="0" dirty="0" err="1"/>
              <a:t>е</a:t>
            </a:r>
            <a:r>
              <a:rPr lang="sv-SE" sz="4000" b="0" dirty="0"/>
              <a:t> </a:t>
            </a:r>
            <a:r>
              <a:rPr lang="sv-SE" sz="4000" b="0" dirty="0" err="1"/>
              <a:t>енергия</a:t>
            </a:r>
            <a:r>
              <a:rPr lang="sv-SE" sz="4000" b="0" dirty="0"/>
              <a:t> </a:t>
            </a:r>
            <a:r>
              <a:rPr lang="sv-SE" sz="4000" b="0" dirty="0" err="1"/>
              <a:t>за</a:t>
            </a:r>
            <a:r>
              <a:rPr lang="sv-SE" sz="4000" b="0" dirty="0"/>
              <a:t> </a:t>
            </a:r>
            <a:r>
              <a:rPr lang="sv-SE" sz="4000" b="0" dirty="0" err="1"/>
              <a:t>нашите</a:t>
            </a:r>
            <a:r>
              <a:rPr lang="sv-SE" sz="4000" b="0" dirty="0"/>
              <a:t> </a:t>
            </a:r>
            <a:r>
              <a:rPr lang="sv-SE" sz="4000" b="0" dirty="0" err="1"/>
              <a:t>мускули</a:t>
            </a:r>
            <a:r>
              <a:rPr lang="sv-SE" sz="4000" b="0" dirty="0"/>
              <a:t> </a:t>
            </a:r>
            <a:r>
              <a:rPr lang="sv-SE" sz="4000" b="0" dirty="0" err="1"/>
              <a:t>и</a:t>
            </a:r>
            <a:r>
              <a:rPr lang="sv-SE" sz="4000" b="0" dirty="0"/>
              <a:t>  </a:t>
            </a:r>
            <a:r>
              <a:rPr lang="sv-SE" sz="4000" b="0" dirty="0" err="1"/>
              <a:t>гориво</a:t>
            </a:r>
            <a:r>
              <a:rPr lang="sv-SE" sz="4000" b="0" dirty="0"/>
              <a:t> </a:t>
            </a:r>
            <a:r>
              <a:rPr lang="sv-SE" sz="4000" b="0" dirty="0" err="1" smtClean="0"/>
              <a:t>за</a:t>
            </a:r>
            <a:r>
              <a:rPr lang="sv-SE" sz="4000" b="0" dirty="0"/>
              <a:t> </a:t>
            </a:r>
            <a:r>
              <a:rPr lang="sv-SE" sz="4000" b="0" dirty="0" err="1" smtClean="0"/>
              <a:t>мозъкът</a:t>
            </a:r>
            <a:r>
              <a:rPr lang="sv-SE" sz="4000" b="0" dirty="0"/>
              <a:t>, </a:t>
            </a:r>
            <a:r>
              <a:rPr lang="sv-SE" sz="4000" b="0" dirty="0" err="1"/>
              <a:t>точно</a:t>
            </a:r>
            <a:r>
              <a:rPr lang="sv-SE" sz="4000" b="0" dirty="0"/>
              <a:t> </a:t>
            </a:r>
            <a:r>
              <a:rPr lang="sv-SE" sz="4000" b="0" dirty="0" err="1"/>
              <a:t>като</a:t>
            </a:r>
            <a:r>
              <a:rPr lang="sv-SE" sz="4000" b="0" dirty="0"/>
              <a:t> </a:t>
            </a:r>
            <a:r>
              <a:rPr lang="sv-SE" sz="4000" b="0" dirty="0" err="1"/>
              <a:t>колата</a:t>
            </a:r>
            <a:r>
              <a:rPr lang="sv-SE" sz="4000" b="0" dirty="0"/>
              <a:t>, </a:t>
            </a:r>
            <a:r>
              <a:rPr lang="sv-SE" sz="4000" b="0" dirty="0" err="1"/>
              <a:t>се</a:t>
            </a:r>
            <a:r>
              <a:rPr lang="sv-SE" sz="4000" b="0" dirty="0"/>
              <a:t> </a:t>
            </a:r>
            <a:r>
              <a:rPr lang="sv-SE" sz="4000" b="0" dirty="0" err="1"/>
              <a:t>нуждае</a:t>
            </a:r>
            <a:r>
              <a:rPr lang="sv-SE" sz="4000" b="0" dirty="0"/>
              <a:t> </a:t>
            </a:r>
            <a:r>
              <a:rPr lang="sv-SE" sz="4000" b="0" dirty="0" err="1"/>
              <a:t>от</a:t>
            </a:r>
            <a:r>
              <a:rPr lang="sv-SE" sz="4000" b="0" dirty="0"/>
              <a:t> </a:t>
            </a:r>
            <a:r>
              <a:rPr lang="sv-SE" sz="4000" b="0" dirty="0" err="1"/>
              <a:t>бензин,така</a:t>
            </a:r>
            <a:r>
              <a:rPr lang="sv-SE" sz="4000" b="0" dirty="0"/>
              <a:t> </a:t>
            </a:r>
            <a:r>
              <a:rPr lang="sv-SE" sz="4000" b="0" dirty="0" err="1"/>
              <a:t>и</a:t>
            </a:r>
            <a:r>
              <a:rPr lang="sv-SE" sz="4000" b="0" dirty="0"/>
              <a:t> </a:t>
            </a:r>
            <a:r>
              <a:rPr lang="sv-SE" sz="4000" b="0" dirty="0" err="1"/>
              <a:t>ние</a:t>
            </a:r>
            <a:r>
              <a:rPr lang="sv-SE" sz="4000" b="0" dirty="0"/>
              <a:t> </a:t>
            </a:r>
            <a:r>
              <a:rPr lang="sv-SE" sz="4000" b="0" dirty="0" err="1"/>
              <a:t>се</a:t>
            </a:r>
            <a:r>
              <a:rPr lang="sv-SE" sz="4000" b="0" dirty="0"/>
              <a:t> </a:t>
            </a:r>
            <a:r>
              <a:rPr lang="sv-SE" sz="4000" b="0" dirty="0" err="1"/>
              <a:t>нуждаем</a:t>
            </a:r>
            <a:r>
              <a:rPr lang="sv-SE" sz="4000" b="0" dirty="0"/>
              <a:t> </a:t>
            </a:r>
            <a:r>
              <a:rPr lang="sv-SE" sz="4000" b="0" dirty="0" err="1"/>
              <a:t>от</a:t>
            </a:r>
            <a:r>
              <a:rPr lang="sv-SE" sz="4000" b="0" dirty="0"/>
              <a:t> </a:t>
            </a:r>
            <a:r>
              <a:rPr lang="sv-SE" sz="4000" b="0" dirty="0" err="1"/>
              <a:t>захар</a:t>
            </a:r>
            <a:r>
              <a:rPr lang="sv-SE" sz="4000" b="0" dirty="0"/>
              <a:t> </a:t>
            </a:r>
            <a:r>
              <a:rPr lang="sv-SE" sz="4000" b="0" dirty="0" err="1"/>
              <a:t>за</a:t>
            </a:r>
            <a:r>
              <a:rPr lang="sv-SE" sz="4000" b="0" dirty="0"/>
              <a:t> </a:t>
            </a:r>
            <a:r>
              <a:rPr lang="sv-SE" sz="4000" b="0" dirty="0" err="1"/>
              <a:t>да</a:t>
            </a:r>
            <a:r>
              <a:rPr lang="sv-SE" sz="4000" b="0" dirty="0"/>
              <a:t> </a:t>
            </a:r>
            <a:r>
              <a:rPr lang="sv-SE" sz="4000" b="0" dirty="0" err="1"/>
              <a:t>може</a:t>
            </a:r>
            <a:r>
              <a:rPr lang="sv-SE" sz="4000" b="0" dirty="0"/>
              <a:t> </a:t>
            </a:r>
            <a:r>
              <a:rPr lang="sv-SE" sz="4000" b="0" dirty="0" err="1"/>
              <a:t>да</a:t>
            </a:r>
            <a:r>
              <a:rPr lang="sv-SE" sz="4000" b="0" dirty="0"/>
              <a:t> </a:t>
            </a:r>
            <a:r>
              <a:rPr lang="sv-SE" sz="4000" b="0" dirty="0" err="1"/>
              <a:t>мислим</a:t>
            </a:r>
            <a:r>
              <a:rPr lang="sv-SE" sz="4000" b="0" dirty="0"/>
              <a:t> </a:t>
            </a:r>
            <a:r>
              <a:rPr lang="sv-SE" sz="4000" b="0" dirty="0" err="1"/>
              <a:t>по-лесно</a:t>
            </a:r>
            <a:r>
              <a:rPr lang="sv-SE" sz="4000" b="0" dirty="0"/>
              <a:t>.</a:t>
            </a: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3155110"/>
            <a:ext cx="6597207" cy="436780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7522916"/>
            <a:ext cx="6785811" cy="3734637"/>
          </a:xfrm>
          <a:prstGeom prst="rect">
            <a:avLst/>
          </a:prstGeom>
        </p:spPr>
      </p:pic>
      <p:pic>
        <p:nvPicPr>
          <p:cNvPr id="5" name="bild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39388" y="127158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020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cap="small" dirty="0" smtClean="0"/>
              <a:t>п</a:t>
            </a:r>
            <a:r>
              <a:rPr lang="uk-UA" dirty="0" smtClean="0"/>
              <a:t>анкреас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3149600"/>
            <a:ext cx="10598150" cy="9296400"/>
          </a:xfrm>
        </p:spPr>
        <p:txBody>
          <a:bodyPr>
            <a:normAutofit/>
          </a:bodyPr>
          <a:lstStyle/>
          <a:p>
            <a:r>
              <a:rPr lang="sv-SE" sz="3600" dirty="0" err="1"/>
              <a:t>Панкреасът</a:t>
            </a:r>
            <a:r>
              <a:rPr lang="sv-SE" sz="3600" dirty="0"/>
              <a:t> </a:t>
            </a:r>
            <a:r>
              <a:rPr lang="sv-SE" sz="3600" dirty="0" err="1"/>
              <a:t>носи</a:t>
            </a:r>
            <a:r>
              <a:rPr lang="sv-SE" sz="3600" dirty="0"/>
              <a:t> </a:t>
            </a:r>
            <a:r>
              <a:rPr lang="sv-SE" sz="3600" dirty="0" err="1"/>
              <a:t>инсулина</a:t>
            </a:r>
            <a:r>
              <a:rPr lang="sv-SE" sz="3600" dirty="0"/>
              <a:t> </a:t>
            </a:r>
            <a:r>
              <a:rPr lang="sv-SE" sz="3600" dirty="0" err="1"/>
              <a:t>за</a:t>
            </a:r>
            <a:r>
              <a:rPr lang="sv-SE" sz="3600" dirty="0"/>
              <a:t> </a:t>
            </a:r>
            <a:r>
              <a:rPr lang="sv-SE" sz="3600" dirty="0" err="1"/>
              <a:t>тялото</a:t>
            </a:r>
            <a:r>
              <a:rPr lang="sv-SE" sz="3600" dirty="0"/>
              <a:t>, </a:t>
            </a:r>
            <a:r>
              <a:rPr lang="sv-SE" sz="3600" dirty="0" err="1"/>
              <a:t>който</a:t>
            </a:r>
            <a:r>
              <a:rPr lang="sv-SE" sz="3600" dirty="0"/>
              <a:t> </a:t>
            </a:r>
            <a:r>
              <a:rPr lang="sv-SE" sz="3600" dirty="0" err="1"/>
              <a:t>е</a:t>
            </a:r>
            <a:r>
              <a:rPr lang="sv-SE" sz="3600" dirty="0"/>
              <a:t> </a:t>
            </a:r>
            <a:r>
              <a:rPr lang="sv-SE" sz="3600" dirty="0" err="1"/>
              <a:t>необходим</a:t>
            </a:r>
            <a:r>
              <a:rPr lang="sv-SE" sz="3600" dirty="0"/>
              <a:t>, </a:t>
            </a:r>
            <a:r>
              <a:rPr lang="sv-SE" sz="3600" dirty="0" err="1"/>
              <a:t>за</a:t>
            </a:r>
            <a:r>
              <a:rPr lang="sv-SE" sz="3600" dirty="0"/>
              <a:t> </a:t>
            </a:r>
            <a:r>
              <a:rPr lang="sv-SE" sz="3600" dirty="0" err="1"/>
              <a:t>да</a:t>
            </a:r>
            <a:r>
              <a:rPr lang="sv-SE" sz="3600" dirty="0"/>
              <a:t> </a:t>
            </a:r>
            <a:r>
              <a:rPr lang="sv-SE" sz="3600" dirty="0" err="1"/>
              <a:t>се</a:t>
            </a:r>
            <a:r>
              <a:rPr lang="sv-SE" sz="3600" dirty="0"/>
              <a:t> </a:t>
            </a:r>
            <a:r>
              <a:rPr lang="sv-SE" sz="3600" dirty="0" err="1"/>
              <a:t>грижи</a:t>
            </a:r>
            <a:r>
              <a:rPr lang="sv-SE" sz="3600" dirty="0"/>
              <a:t> </a:t>
            </a:r>
            <a:r>
              <a:rPr lang="sv-SE" sz="3600" dirty="0" err="1"/>
              <a:t>за</a:t>
            </a:r>
            <a:r>
              <a:rPr lang="sv-SE" sz="3600" dirty="0"/>
              <a:t> </a:t>
            </a:r>
            <a:r>
              <a:rPr lang="sv-SE" sz="3600" dirty="0" err="1"/>
              <a:t>захарта</a:t>
            </a:r>
            <a:r>
              <a:rPr lang="sv-SE" sz="3600" dirty="0"/>
              <a:t> </a:t>
            </a:r>
            <a:r>
              <a:rPr lang="sv-SE" sz="3600" dirty="0" err="1"/>
              <a:t>по</a:t>
            </a:r>
            <a:r>
              <a:rPr lang="sv-SE" sz="3600" dirty="0"/>
              <a:t> </a:t>
            </a:r>
            <a:r>
              <a:rPr lang="sv-SE" sz="3600" dirty="0" err="1"/>
              <a:t>най-добрия</a:t>
            </a:r>
            <a:r>
              <a:rPr lang="sv-SE" sz="3600" dirty="0"/>
              <a:t> </a:t>
            </a:r>
            <a:r>
              <a:rPr lang="sv-SE" sz="3600" dirty="0" err="1"/>
              <a:t>начин</a:t>
            </a:r>
            <a:r>
              <a:rPr lang="sv-SE" sz="3600" dirty="0"/>
              <a:t>.</a:t>
            </a:r>
          </a:p>
          <a:p>
            <a:r>
              <a:rPr lang="sv-SE" sz="3600" dirty="0" err="1"/>
              <a:t>Но</a:t>
            </a:r>
            <a:r>
              <a:rPr lang="sv-SE" sz="3600" dirty="0"/>
              <a:t> </a:t>
            </a:r>
            <a:r>
              <a:rPr lang="sv-SE" sz="3600" dirty="0" err="1"/>
              <a:t>понякога</a:t>
            </a:r>
            <a:r>
              <a:rPr lang="sv-SE" sz="3600" dirty="0"/>
              <a:t> </a:t>
            </a:r>
            <a:r>
              <a:rPr lang="sv-SE" sz="3600" dirty="0" err="1"/>
              <a:t>това</a:t>
            </a:r>
            <a:r>
              <a:rPr lang="sv-SE" sz="3600" dirty="0"/>
              <a:t> </a:t>
            </a:r>
            <a:r>
              <a:rPr lang="sv-SE" sz="3600" dirty="0" err="1"/>
              <a:t>е</a:t>
            </a:r>
            <a:r>
              <a:rPr lang="sv-SE" sz="3600" dirty="0"/>
              <a:t> </a:t>
            </a:r>
            <a:r>
              <a:rPr lang="sv-SE" sz="3600" dirty="0" err="1"/>
              <a:t>лошо</a:t>
            </a:r>
            <a:r>
              <a:rPr lang="sv-SE" sz="3600" dirty="0"/>
              <a:t> </a:t>
            </a:r>
            <a:r>
              <a:rPr lang="sv-SE" sz="3600" dirty="0" err="1"/>
              <a:t>за</a:t>
            </a:r>
            <a:r>
              <a:rPr lang="sv-SE" sz="3600" dirty="0"/>
              <a:t> </a:t>
            </a:r>
            <a:r>
              <a:rPr lang="sv-SE" sz="3600" dirty="0" err="1"/>
              <a:t>тялото</a:t>
            </a:r>
            <a:r>
              <a:rPr lang="sv-SE" sz="3600" dirty="0"/>
              <a:t>. </a:t>
            </a:r>
            <a:r>
              <a:rPr lang="sv-SE" sz="3600" dirty="0" err="1"/>
              <a:t>Ако</a:t>
            </a:r>
            <a:r>
              <a:rPr lang="sv-SE" sz="3600" dirty="0"/>
              <a:t> </a:t>
            </a:r>
            <a:r>
              <a:rPr lang="sv-SE" sz="3600" dirty="0" err="1"/>
              <a:t>панкреасът</a:t>
            </a:r>
            <a:r>
              <a:rPr lang="sv-SE" sz="3600" dirty="0"/>
              <a:t> </a:t>
            </a:r>
            <a:r>
              <a:rPr lang="sv-SE" sz="3600" dirty="0" err="1"/>
              <a:t>няма</a:t>
            </a:r>
            <a:r>
              <a:rPr lang="sv-SE" sz="3600" dirty="0"/>
              <a:t> </a:t>
            </a:r>
            <a:r>
              <a:rPr lang="sv-SE" sz="3600" dirty="0" err="1"/>
              <a:t>инсулин</a:t>
            </a:r>
            <a:r>
              <a:rPr lang="sv-SE" sz="3600" dirty="0"/>
              <a:t>, </a:t>
            </a:r>
            <a:r>
              <a:rPr lang="sv-SE" sz="3600" dirty="0" err="1"/>
              <a:t>кръвната</a:t>
            </a:r>
            <a:r>
              <a:rPr lang="sv-SE" sz="3600" dirty="0"/>
              <a:t> </a:t>
            </a:r>
            <a:r>
              <a:rPr lang="sv-SE" sz="3600" dirty="0" err="1"/>
              <a:t>захар</a:t>
            </a:r>
            <a:r>
              <a:rPr lang="sv-SE" sz="3600" dirty="0"/>
              <a:t> </a:t>
            </a:r>
            <a:r>
              <a:rPr lang="sv-SE" sz="3600" dirty="0" err="1"/>
              <a:t>не</a:t>
            </a:r>
            <a:r>
              <a:rPr lang="sv-SE" sz="3600" dirty="0"/>
              <a:t> </a:t>
            </a:r>
            <a:r>
              <a:rPr lang="sv-SE" sz="3600" dirty="0" err="1"/>
              <a:t>може</a:t>
            </a:r>
            <a:r>
              <a:rPr lang="sv-SE" sz="3600" dirty="0"/>
              <a:t> </a:t>
            </a:r>
            <a:r>
              <a:rPr lang="sv-SE" sz="3600" dirty="0" err="1"/>
              <a:t>да</a:t>
            </a:r>
            <a:r>
              <a:rPr lang="sv-SE" sz="3600" dirty="0"/>
              <a:t> </a:t>
            </a:r>
            <a:r>
              <a:rPr lang="sv-SE" sz="3600" dirty="0" err="1"/>
              <a:t>бъде</a:t>
            </a:r>
            <a:r>
              <a:rPr lang="sv-SE" sz="3600" dirty="0"/>
              <a:t> </a:t>
            </a:r>
            <a:r>
              <a:rPr lang="sv-SE" sz="3600" dirty="0" err="1"/>
              <a:t>контролирана</a:t>
            </a:r>
            <a:r>
              <a:rPr lang="sv-SE" sz="3600" dirty="0"/>
              <a:t>, </a:t>
            </a:r>
            <a:r>
              <a:rPr lang="sv-SE" sz="3600" dirty="0" err="1"/>
              <a:t>така,ако</a:t>
            </a:r>
            <a:r>
              <a:rPr lang="sv-SE" sz="3600" dirty="0"/>
              <a:t>  </a:t>
            </a:r>
            <a:r>
              <a:rPr lang="sv-SE" sz="3600" dirty="0" err="1"/>
              <a:t>тя</a:t>
            </a:r>
            <a:r>
              <a:rPr lang="sv-SE" sz="3600" dirty="0"/>
              <a:t> </a:t>
            </a:r>
            <a:r>
              <a:rPr lang="sv-SE" sz="3600" dirty="0" err="1"/>
              <a:t>ставне</a:t>
            </a:r>
            <a:r>
              <a:rPr lang="sv-SE" sz="3600" dirty="0"/>
              <a:t> </a:t>
            </a:r>
            <a:r>
              <a:rPr lang="sv-SE" sz="3600" dirty="0" err="1"/>
              <a:t>прекалено</a:t>
            </a:r>
            <a:r>
              <a:rPr lang="sv-SE" sz="3600" dirty="0"/>
              <a:t> </a:t>
            </a:r>
            <a:r>
              <a:rPr lang="sv-SE" sz="3600" dirty="0" err="1"/>
              <a:t>много,това</a:t>
            </a:r>
            <a:r>
              <a:rPr lang="sv-SE" sz="3600" dirty="0"/>
              <a:t> </a:t>
            </a:r>
            <a:r>
              <a:rPr lang="sv-SE" sz="3600" dirty="0" err="1"/>
              <a:t>е</a:t>
            </a:r>
            <a:r>
              <a:rPr lang="sv-SE" sz="3600" dirty="0"/>
              <a:t> </a:t>
            </a:r>
            <a:r>
              <a:rPr lang="sv-SE" sz="3600" dirty="0" err="1"/>
              <a:t>опасно</a:t>
            </a:r>
            <a:r>
              <a:rPr lang="sv-SE" sz="3600" dirty="0"/>
              <a:t>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225" y="3778931"/>
            <a:ext cx="7084606" cy="6808858"/>
          </a:xfrm>
          <a:prstGeom prst="rect">
            <a:avLst/>
          </a:prstGeom>
        </p:spPr>
      </p:pic>
      <p:pic>
        <p:nvPicPr>
          <p:cNvPr id="4" name="bild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9018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9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След</a:t>
            </a:r>
            <a:r>
              <a:rPr lang="sv-SE" dirty="0"/>
              <a:t> </a:t>
            </a:r>
            <a:r>
              <a:rPr lang="sv-SE" dirty="0" err="1"/>
              <a:t>това</a:t>
            </a:r>
            <a:r>
              <a:rPr lang="sv-SE" dirty="0"/>
              <a:t> </a:t>
            </a:r>
            <a:r>
              <a:rPr lang="sv-SE" dirty="0" err="1"/>
              <a:t>имате</a:t>
            </a:r>
            <a:r>
              <a:rPr lang="sv-SE" dirty="0"/>
              <a:t> </a:t>
            </a:r>
            <a:r>
              <a:rPr lang="sv-SE" dirty="0" err="1" smtClean="0"/>
              <a:t>диабет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89100" y="8640230"/>
            <a:ext cx="14560550" cy="3805769"/>
          </a:xfrm>
        </p:spPr>
        <p:txBody>
          <a:bodyPr>
            <a:normAutofit/>
          </a:bodyPr>
          <a:lstStyle/>
          <a:p>
            <a:r>
              <a:rPr lang="sv-SE" sz="4400" dirty="0" err="1"/>
              <a:t>Болест,със</a:t>
            </a:r>
            <a:r>
              <a:rPr lang="sv-SE" sz="4400" dirty="0"/>
              <a:t> </a:t>
            </a:r>
            <a:r>
              <a:rPr lang="sv-SE" sz="4400" dirty="0" err="1"/>
              <a:t>която</a:t>
            </a:r>
            <a:r>
              <a:rPr lang="sv-SE" sz="4400" dirty="0"/>
              <a:t> </a:t>
            </a:r>
            <a:r>
              <a:rPr lang="sv-SE" sz="4400" dirty="0" err="1"/>
              <a:t>може</a:t>
            </a:r>
            <a:r>
              <a:rPr lang="sv-SE" sz="4400" dirty="0"/>
              <a:t> </a:t>
            </a:r>
            <a:r>
              <a:rPr lang="sv-SE" sz="4400" dirty="0" err="1"/>
              <a:t>да</a:t>
            </a:r>
            <a:r>
              <a:rPr lang="sv-SE" sz="4400" dirty="0"/>
              <a:t> </a:t>
            </a:r>
            <a:r>
              <a:rPr lang="sv-SE" sz="4400" dirty="0" err="1"/>
              <a:t>живеете</a:t>
            </a:r>
            <a:r>
              <a:rPr lang="sv-SE" sz="4400" dirty="0"/>
              <a:t> </a:t>
            </a:r>
            <a:r>
              <a:rPr lang="sv-SE" sz="4400" dirty="0" err="1"/>
              <a:t>през</a:t>
            </a:r>
            <a:r>
              <a:rPr lang="sv-SE" sz="4400" dirty="0"/>
              <a:t> </a:t>
            </a:r>
            <a:r>
              <a:rPr lang="sv-SE" sz="4400" dirty="0" err="1"/>
              <a:t>цялото</a:t>
            </a:r>
            <a:r>
              <a:rPr lang="sv-SE" sz="4400" dirty="0"/>
              <a:t> </a:t>
            </a:r>
            <a:r>
              <a:rPr lang="sv-SE" sz="4400" dirty="0" err="1"/>
              <a:t>време</a:t>
            </a:r>
            <a:r>
              <a:rPr lang="sv-SE" sz="4400" dirty="0"/>
              <a:t> </a:t>
            </a:r>
            <a:r>
              <a:rPr lang="sv-SE" sz="4400" dirty="0" err="1"/>
              <a:t>и</a:t>
            </a:r>
            <a:r>
              <a:rPr lang="sv-SE" sz="4400" dirty="0"/>
              <a:t> </a:t>
            </a:r>
            <a:r>
              <a:rPr lang="sv-SE" sz="4400" dirty="0" err="1"/>
              <a:t>която</a:t>
            </a:r>
            <a:r>
              <a:rPr lang="sv-SE" sz="4400" dirty="0"/>
              <a:t> </a:t>
            </a:r>
            <a:r>
              <a:rPr lang="sv-SE" sz="4400" dirty="0" err="1"/>
              <a:t>изисква</a:t>
            </a:r>
            <a:r>
              <a:rPr lang="sv-SE" sz="4400" dirty="0"/>
              <a:t> </a:t>
            </a:r>
            <a:r>
              <a:rPr lang="sv-SE" sz="4400" dirty="0" err="1"/>
              <a:t>лекарства</a:t>
            </a:r>
            <a:r>
              <a:rPr lang="sv-SE" sz="4400" dirty="0"/>
              <a:t> </a:t>
            </a:r>
            <a:r>
              <a:rPr lang="sv-SE" sz="4400" dirty="0" err="1"/>
              <a:t>всеки</a:t>
            </a:r>
            <a:r>
              <a:rPr lang="sv-SE" sz="4400" dirty="0"/>
              <a:t> </a:t>
            </a:r>
            <a:r>
              <a:rPr lang="sv-SE" sz="4400" dirty="0" err="1"/>
              <a:t>ден</a:t>
            </a:r>
            <a:endParaRPr lang="sv-SE" sz="4400" dirty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137" y="3149599"/>
            <a:ext cx="8153400" cy="498263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4984" y="3149598"/>
            <a:ext cx="5512468" cy="5559785"/>
          </a:xfrm>
          <a:prstGeom prst="rect">
            <a:avLst/>
          </a:prstGeom>
        </p:spPr>
      </p:pic>
      <p:pic>
        <p:nvPicPr>
          <p:cNvPr id="4" name="bild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6638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080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416588" y="2959100"/>
            <a:ext cx="9624261" cy="9296400"/>
          </a:xfrm>
        </p:spPr>
        <p:txBody>
          <a:bodyPr>
            <a:normAutofit/>
          </a:bodyPr>
          <a:lstStyle/>
          <a:p>
            <a:r>
              <a:rPr lang="sv-SE" sz="4000" dirty="0" err="1"/>
              <a:t>Можете</a:t>
            </a:r>
            <a:r>
              <a:rPr lang="sv-SE" sz="4000" dirty="0"/>
              <a:t> </a:t>
            </a:r>
            <a:r>
              <a:rPr lang="sv-SE" sz="4000" dirty="0" err="1"/>
              <a:t>сами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проверите</a:t>
            </a:r>
            <a:r>
              <a:rPr lang="sv-SE" sz="4000" dirty="0"/>
              <a:t> </a:t>
            </a:r>
            <a:r>
              <a:rPr lang="sv-SE" sz="4000" dirty="0" err="1"/>
              <a:t>кръвната</a:t>
            </a:r>
            <a:r>
              <a:rPr lang="sv-SE" sz="4000" dirty="0"/>
              <a:t> </a:t>
            </a:r>
            <a:r>
              <a:rPr lang="sv-SE" sz="4000" dirty="0" err="1"/>
              <a:t>си</a:t>
            </a:r>
            <a:r>
              <a:rPr lang="sv-SE" sz="4000" dirty="0"/>
              <a:t> </a:t>
            </a:r>
            <a:r>
              <a:rPr lang="sv-SE" sz="4000" dirty="0" err="1"/>
              <a:t>захар</a:t>
            </a:r>
            <a:endParaRPr lang="sv-SE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78" y="4899526"/>
            <a:ext cx="8176395" cy="5399506"/>
          </a:xfrm>
          <a:prstGeom prst="rect">
            <a:avLst/>
          </a:prstGeom>
        </p:spPr>
      </p:pic>
      <p:pic>
        <p:nvPicPr>
          <p:cNvPr id="4" name="bild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039388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44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инсулин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192379" y="9288379"/>
            <a:ext cx="17453810" cy="3124313"/>
          </a:xfrm>
        </p:spPr>
        <p:txBody>
          <a:bodyPr>
            <a:noAutofit/>
          </a:bodyPr>
          <a:lstStyle/>
          <a:p>
            <a:r>
              <a:rPr lang="sv-SE" sz="4000" dirty="0" err="1"/>
              <a:t>можете</a:t>
            </a:r>
            <a:r>
              <a:rPr lang="sv-SE" sz="4000" dirty="0"/>
              <a:t> </a:t>
            </a:r>
            <a:r>
              <a:rPr lang="sv-SE" sz="4000" dirty="0" err="1"/>
              <a:t>също</a:t>
            </a:r>
            <a:r>
              <a:rPr lang="sv-SE" sz="4000" dirty="0"/>
              <a:t> </a:t>
            </a:r>
            <a:r>
              <a:rPr lang="sv-SE" sz="4000" dirty="0" err="1"/>
              <a:t>сами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взимате</a:t>
            </a:r>
            <a:r>
              <a:rPr lang="sv-SE" sz="4000" dirty="0"/>
              <a:t> </a:t>
            </a:r>
            <a:r>
              <a:rPr lang="sv-SE" sz="4000" dirty="0" err="1"/>
              <a:t>инсулин</a:t>
            </a:r>
            <a:r>
              <a:rPr lang="sv-SE" sz="4000" dirty="0"/>
              <a:t> </a:t>
            </a:r>
            <a:r>
              <a:rPr lang="sv-SE" sz="4000" dirty="0" err="1"/>
              <a:t>като</a:t>
            </a:r>
            <a:r>
              <a:rPr lang="sv-SE" sz="4000" dirty="0"/>
              <a:t> </a:t>
            </a:r>
            <a:r>
              <a:rPr lang="sv-SE" sz="4000" dirty="0" err="1"/>
              <a:t>лекарство</a:t>
            </a:r>
            <a:r>
              <a:rPr lang="sv-SE" sz="4000" dirty="0"/>
              <a:t>, </a:t>
            </a:r>
            <a:r>
              <a:rPr lang="sv-SE" sz="4000" dirty="0" err="1"/>
              <a:t>вместо</a:t>
            </a:r>
            <a:r>
              <a:rPr lang="sv-SE" sz="4000" dirty="0"/>
              <a:t> </a:t>
            </a:r>
            <a:r>
              <a:rPr lang="sv-SE" sz="4000" dirty="0" err="1"/>
              <a:t>тялото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пройзвежда</a:t>
            </a:r>
            <a:r>
              <a:rPr lang="sv-SE" sz="4000" dirty="0"/>
              <a:t>. </a:t>
            </a:r>
            <a:r>
              <a:rPr lang="sv-SE" sz="4000" dirty="0" err="1"/>
              <a:t>Можете</a:t>
            </a:r>
            <a:r>
              <a:rPr lang="sv-SE" sz="4000" dirty="0"/>
              <a:t> </a:t>
            </a:r>
            <a:r>
              <a:rPr lang="sv-SE" sz="4000" dirty="0" err="1"/>
              <a:t>да</a:t>
            </a:r>
            <a:r>
              <a:rPr lang="sv-SE" sz="4000" dirty="0"/>
              <a:t> </a:t>
            </a:r>
            <a:r>
              <a:rPr lang="sv-SE" sz="4000" dirty="0" err="1"/>
              <a:t>го</a:t>
            </a:r>
            <a:r>
              <a:rPr lang="sv-SE" sz="4000" dirty="0"/>
              <a:t> </a:t>
            </a:r>
            <a:r>
              <a:rPr lang="sv-SE" sz="4000" dirty="0" err="1"/>
              <a:t>направите</a:t>
            </a:r>
            <a:r>
              <a:rPr lang="sv-SE" sz="4000" dirty="0"/>
              <a:t> </a:t>
            </a:r>
            <a:r>
              <a:rPr lang="sv-SE" sz="4000" dirty="0" err="1"/>
              <a:t>по</a:t>
            </a:r>
            <a:r>
              <a:rPr lang="sv-SE" sz="4000" dirty="0"/>
              <a:t> </a:t>
            </a:r>
            <a:r>
              <a:rPr lang="sv-SE" sz="4000" dirty="0" err="1"/>
              <a:t>различни</a:t>
            </a:r>
            <a:r>
              <a:rPr lang="sv-SE" sz="4000" dirty="0"/>
              <a:t> </a:t>
            </a:r>
            <a:r>
              <a:rPr lang="sv-SE" sz="4000" dirty="0" err="1"/>
              <a:t>начини</a:t>
            </a:r>
            <a:r>
              <a:rPr lang="sv-SE" sz="4000" dirty="0"/>
              <a:t>.</a:t>
            </a:r>
          </a:p>
          <a:p>
            <a:pPr marL="0" indent="0">
              <a:buNone/>
            </a:pPr>
            <a:endParaRPr lang="sv-SE" sz="4000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78" y="3168648"/>
            <a:ext cx="4411579" cy="572604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610" y="3168647"/>
            <a:ext cx="8569158" cy="5604827"/>
          </a:xfrm>
          <a:prstGeom prst="rect">
            <a:avLst/>
          </a:prstGeom>
        </p:spPr>
      </p:pic>
      <p:pic>
        <p:nvPicPr>
          <p:cNvPr id="4" name="bild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164800" y="1092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410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232</Words>
  <Application>Microsoft Macintosh PowerPoint</Application>
  <PresentationFormat>Anpassad</PresentationFormat>
  <Paragraphs>29</Paragraphs>
  <Slides>12</Slides>
  <Notes>2</Notes>
  <HiddenSlides>0</HiddenSlides>
  <MMClips>11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7" baseType="lpstr">
      <vt:lpstr>Helvetica Neue</vt:lpstr>
      <vt:lpstr>Helvetica Neue Light</vt:lpstr>
      <vt:lpstr>Helvetica Neue Medium</vt:lpstr>
      <vt:lpstr>Times New Roman</vt:lpstr>
      <vt:lpstr>White</vt:lpstr>
      <vt:lpstr>PowerPoint-presentation</vt:lpstr>
      <vt:lpstr>Диабет </vt:lpstr>
      <vt:lpstr>Храната се състои от  различни неща </vt:lpstr>
      <vt:lpstr>Kръвна захар</vt:lpstr>
      <vt:lpstr>PowerPoint-presentation</vt:lpstr>
      <vt:lpstr>панкреас</vt:lpstr>
      <vt:lpstr>След това имате диабет</vt:lpstr>
      <vt:lpstr>PowerPoint-presentation</vt:lpstr>
      <vt:lpstr>инсулин</vt:lpstr>
      <vt:lpstr>PowerPoint-presentation</vt:lpstr>
      <vt:lpstr>Ако знаете някой с диабет и той  или тя не се чувства добре:</vt:lpstr>
      <vt:lpstr>PowerPoint-presentation</vt:lpstr>
    </vt:vector>
  </TitlesOfParts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Microsoft Office-användare</cp:lastModifiedBy>
  <cp:revision>15</cp:revision>
  <dcterms:modified xsi:type="dcterms:W3CDTF">2018-05-02T10:29:04Z</dcterms:modified>
</cp:coreProperties>
</file>