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06"/>
    <p:restoredTop sz="93878"/>
  </p:normalViewPr>
  <p:slideViewPr>
    <p:cSldViewPr snapToGrid="0" snapToObjects="1">
      <p:cViewPr>
        <p:scale>
          <a:sx n="30" d="100"/>
          <a:sy n="30" d="100"/>
        </p:scale>
        <p:origin x="392" y="3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92827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8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8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0680" y="804316"/>
            <a:ext cx="1519302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5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5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rfsu.se/sv/RFSU-shop/Kondomer/Tre-kondomfavoriter/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do_logo_origin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9" y="928116"/>
            <a:ext cx="11992018" cy="1199201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821728" y="12643135"/>
            <a:ext cx="6639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0" dirty="0" err="1">
                <a:solidFill>
                  <a:schemeClr val="tx1"/>
                </a:solidFill>
              </a:rPr>
              <a:t>Страхотен</a:t>
            </a:r>
            <a:r>
              <a:rPr lang="sv-SE" dirty="0"/>
              <a:t> </a:t>
            </a:r>
            <a:r>
              <a:rPr lang="sv-SE" sz="4000" b="0" dirty="0" err="1" smtClean="0">
                <a:solidFill>
                  <a:schemeClr val="tx1"/>
                </a:solidFill>
              </a:rPr>
              <a:t>живот</a:t>
            </a:r>
            <a:r>
              <a:rPr lang="sv-SE" sz="4000" b="0" dirty="0" smtClean="0">
                <a:solidFill>
                  <a:schemeClr val="tx1"/>
                </a:solidFill>
              </a:rPr>
              <a:t> </a:t>
            </a:r>
            <a:r>
              <a:rPr lang="sv-SE" sz="4000" b="0" dirty="0" err="1" smtClean="0">
                <a:solidFill>
                  <a:schemeClr val="tx1"/>
                </a:solidFill>
              </a:rPr>
              <a:t>за</a:t>
            </a:r>
            <a:r>
              <a:rPr lang="sv-SE" sz="4000" b="0" dirty="0" smtClean="0">
                <a:solidFill>
                  <a:schemeClr val="tx1"/>
                </a:solidFill>
              </a:rPr>
              <a:t> </a:t>
            </a:r>
            <a:r>
              <a:rPr lang="sv-SE" sz="4000" b="0" dirty="0" err="1" smtClean="0">
                <a:solidFill>
                  <a:schemeClr val="tx1"/>
                </a:solidFill>
              </a:rPr>
              <a:t>всички</a:t>
            </a:r>
            <a:endParaRPr lang="sv-SE" sz="4000" b="0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028" y="11978671"/>
            <a:ext cx="5029200" cy="1328928"/>
          </a:xfrm>
          <a:prstGeom prst="rect">
            <a:avLst/>
          </a:prstGeom>
        </p:spPr>
      </p:pic>
      <p:pic>
        <p:nvPicPr>
          <p:cNvPr id="5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13" y="31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Несигурни</a:t>
            </a:r>
            <a:r>
              <a:rPr lang="sv-SE" dirty="0"/>
              <a:t> </a:t>
            </a:r>
            <a:r>
              <a:rPr lang="sv-SE" dirty="0" err="1"/>
              <a:t>методи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6600" y="3946357"/>
            <a:ext cx="14745138" cy="7783187"/>
          </a:xfrm>
        </p:spPr>
        <p:txBody>
          <a:bodyPr>
            <a:normAutofit fontScale="92500"/>
          </a:bodyPr>
          <a:lstStyle/>
          <a:p>
            <a:r>
              <a:rPr lang="sv-SE" sz="4300" dirty="0" smtClean="0"/>
              <a:t>"</a:t>
            </a:r>
            <a:r>
              <a:rPr lang="sv-SE" sz="4300" dirty="0" err="1"/>
              <a:t>Безопасни</a:t>
            </a:r>
            <a:r>
              <a:rPr lang="sv-SE" sz="4300" dirty="0"/>
              <a:t> </a:t>
            </a:r>
            <a:r>
              <a:rPr lang="sv-SE" sz="4300" dirty="0" err="1"/>
              <a:t>периоди</a:t>
            </a:r>
            <a:r>
              <a:rPr lang="sv-SE" sz="4300" dirty="0"/>
              <a:t>" - </a:t>
            </a:r>
            <a:r>
              <a:rPr lang="sv-SE" sz="4300" dirty="0" err="1"/>
              <a:t>не</a:t>
            </a:r>
            <a:r>
              <a:rPr lang="sv-SE" sz="4300" dirty="0"/>
              <a:t> </a:t>
            </a:r>
            <a:r>
              <a:rPr lang="sv-SE" sz="4300" dirty="0" err="1"/>
              <a:t>можем</a:t>
            </a:r>
            <a:r>
              <a:rPr lang="sv-SE" sz="4300" dirty="0"/>
              <a:t> </a:t>
            </a:r>
            <a:r>
              <a:rPr lang="sv-SE" sz="4300" dirty="0" err="1"/>
              <a:t>да</a:t>
            </a:r>
            <a:r>
              <a:rPr lang="sv-SE" sz="4300" dirty="0"/>
              <a:t> </a:t>
            </a:r>
            <a:r>
              <a:rPr lang="sv-SE" sz="4300" dirty="0" err="1"/>
              <a:t>сме</a:t>
            </a:r>
            <a:r>
              <a:rPr lang="sv-SE" sz="4300" dirty="0"/>
              <a:t> </a:t>
            </a:r>
            <a:r>
              <a:rPr lang="sv-SE" sz="4300" dirty="0" err="1"/>
              <a:t>сигурни</a:t>
            </a:r>
            <a:r>
              <a:rPr lang="sv-SE" sz="4300" dirty="0"/>
              <a:t>, </a:t>
            </a:r>
            <a:r>
              <a:rPr lang="sv-SE" sz="4300" dirty="0" err="1"/>
              <a:t>дали</a:t>
            </a:r>
            <a:r>
              <a:rPr lang="sv-SE" sz="4300" dirty="0"/>
              <a:t> </a:t>
            </a:r>
            <a:r>
              <a:rPr lang="sv-SE" sz="4300" dirty="0" err="1"/>
              <a:t>овулацията</a:t>
            </a:r>
            <a:r>
              <a:rPr lang="sv-SE" sz="4300" dirty="0"/>
              <a:t> </a:t>
            </a:r>
            <a:r>
              <a:rPr lang="sv-SE" sz="4300" dirty="0" err="1"/>
              <a:t>не</a:t>
            </a:r>
            <a:r>
              <a:rPr lang="sv-SE" sz="4300" dirty="0"/>
              <a:t> е </a:t>
            </a:r>
            <a:r>
              <a:rPr lang="sv-SE" sz="4300" dirty="0" err="1"/>
              <a:t>настъпила</a:t>
            </a:r>
            <a:r>
              <a:rPr lang="sv-SE" sz="4300" dirty="0"/>
              <a:t> </a:t>
            </a:r>
            <a:r>
              <a:rPr lang="sv-SE" sz="4300" dirty="0" err="1"/>
              <a:t>преди</a:t>
            </a:r>
            <a:r>
              <a:rPr lang="sv-SE" sz="4300" dirty="0"/>
              <a:t> </a:t>
            </a:r>
            <a:r>
              <a:rPr lang="sv-SE" sz="4300" dirty="0" err="1"/>
              <a:t>полов</a:t>
            </a:r>
            <a:r>
              <a:rPr lang="sv-SE" sz="4300" dirty="0"/>
              <a:t> </a:t>
            </a:r>
            <a:r>
              <a:rPr lang="sv-SE" sz="4300" dirty="0" err="1"/>
              <a:t>акт</a:t>
            </a:r>
            <a:r>
              <a:rPr lang="sv-SE" sz="4300" dirty="0"/>
              <a:t>.</a:t>
            </a:r>
          </a:p>
          <a:p>
            <a:r>
              <a:rPr lang="sv-SE" sz="4300" dirty="0" smtClean="0"/>
              <a:t>"</a:t>
            </a:r>
            <a:r>
              <a:rPr lang="sv-SE" sz="4300" dirty="0" err="1"/>
              <a:t>Прекъснат</a:t>
            </a:r>
            <a:r>
              <a:rPr lang="sv-SE" sz="4300" dirty="0"/>
              <a:t> </a:t>
            </a:r>
            <a:r>
              <a:rPr lang="sv-SE" sz="4300" dirty="0" err="1"/>
              <a:t>сексуален</a:t>
            </a:r>
            <a:r>
              <a:rPr lang="sv-SE" sz="4300" dirty="0"/>
              <a:t> </a:t>
            </a:r>
            <a:r>
              <a:rPr lang="sv-SE" sz="4300" dirty="0" err="1"/>
              <a:t>контакт</a:t>
            </a:r>
            <a:r>
              <a:rPr lang="sv-SE" sz="4300" dirty="0"/>
              <a:t>" - </a:t>
            </a:r>
            <a:r>
              <a:rPr lang="sv-SE" sz="4300" dirty="0" err="1"/>
              <a:t>т.е</a:t>
            </a:r>
            <a:r>
              <a:rPr lang="sv-SE" sz="4300" dirty="0"/>
              <a:t>. </a:t>
            </a:r>
            <a:r>
              <a:rPr lang="sv-SE" sz="4300" dirty="0" err="1"/>
              <a:t>изтегляне</a:t>
            </a:r>
            <a:r>
              <a:rPr lang="sv-SE" sz="4300" dirty="0"/>
              <a:t> </a:t>
            </a:r>
            <a:r>
              <a:rPr lang="sv-SE" sz="4300" dirty="0" err="1"/>
              <a:t>на</a:t>
            </a:r>
            <a:r>
              <a:rPr lang="sv-SE" sz="4300" dirty="0"/>
              <a:t> </a:t>
            </a:r>
            <a:r>
              <a:rPr lang="sv-SE" sz="4300" dirty="0" err="1"/>
              <a:t>пениса</a:t>
            </a:r>
            <a:r>
              <a:rPr lang="sv-SE" sz="4300" dirty="0"/>
              <a:t> </a:t>
            </a:r>
            <a:r>
              <a:rPr lang="sv-SE" sz="4300" dirty="0" err="1"/>
              <a:t>преди</a:t>
            </a:r>
            <a:r>
              <a:rPr lang="sv-SE" sz="4300" dirty="0"/>
              <a:t> </a:t>
            </a:r>
            <a:r>
              <a:rPr lang="sv-SE" sz="4300" dirty="0" err="1"/>
              <a:t>освобождаване</a:t>
            </a:r>
            <a:r>
              <a:rPr lang="sv-SE" sz="4300" dirty="0"/>
              <a:t> </a:t>
            </a:r>
            <a:r>
              <a:rPr lang="sv-SE" sz="4300" dirty="0" err="1"/>
              <a:t>или</a:t>
            </a:r>
            <a:r>
              <a:rPr lang="sv-SE" sz="4300" dirty="0"/>
              <a:t> </a:t>
            </a:r>
            <a:r>
              <a:rPr lang="sv-SE" sz="4300" dirty="0" err="1"/>
              <a:t>така</a:t>
            </a:r>
            <a:r>
              <a:rPr lang="sv-SE" sz="4300" dirty="0"/>
              <a:t> </a:t>
            </a:r>
            <a:r>
              <a:rPr lang="sv-SE" sz="4300" dirty="0" err="1"/>
              <a:t>нареченото</a:t>
            </a:r>
            <a:r>
              <a:rPr lang="sv-SE" sz="4300" dirty="0"/>
              <a:t> </a:t>
            </a:r>
            <a:r>
              <a:rPr lang="sv-SE" sz="4300" dirty="0" err="1"/>
              <a:t>изпразване</a:t>
            </a:r>
            <a:r>
              <a:rPr lang="sv-SE" sz="4300" dirty="0"/>
              <a:t>. </a:t>
            </a:r>
            <a:r>
              <a:rPr lang="sv-SE" sz="4300" dirty="0" err="1"/>
              <a:t>Може</a:t>
            </a:r>
            <a:r>
              <a:rPr lang="sv-SE" sz="4300" dirty="0"/>
              <a:t>  </a:t>
            </a:r>
            <a:r>
              <a:rPr lang="sv-SE" sz="4300" dirty="0" err="1"/>
              <a:t>сперматозоидите</a:t>
            </a:r>
            <a:r>
              <a:rPr lang="sv-SE" sz="4300" dirty="0"/>
              <a:t> </a:t>
            </a:r>
            <a:r>
              <a:rPr lang="sv-SE" sz="4300" dirty="0" err="1"/>
              <a:t>вече</a:t>
            </a:r>
            <a:r>
              <a:rPr lang="sv-SE" sz="4300" dirty="0"/>
              <a:t> </a:t>
            </a:r>
            <a:r>
              <a:rPr lang="sv-SE" sz="4300" dirty="0" err="1"/>
              <a:t>да</a:t>
            </a:r>
            <a:r>
              <a:rPr lang="sv-SE" sz="4300" dirty="0"/>
              <a:t> </a:t>
            </a:r>
            <a:r>
              <a:rPr lang="sv-SE" sz="4300" dirty="0" err="1"/>
              <a:t>са</a:t>
            </a:r>
            <a:r>
              <a:rPr lang="sv-SE" sz="4300" dirty="0"/>
              <a:t>  </a:t>
            </a:r>
            <a:r>
              <a:rPr lang="sv-SE" sz="4300" dirty="0" err="1"/>
              <a:t>във</a:t>
            </a:r>
            <a:r>
              <a:rPr lang="sv-SE" sz="4300" dirty="0"/>
              <a:t> </a:t>
            </a:r>
            <a:r>
              <a:rPr lang="sv-SE" sz="4300" dirty="0" err="1"/>
              <a:t>вената</a:t>
            </a:r>
            <a:r>
              <a:rPr lang="sv-SE" sz="4300" dirty="0"/>
              <a:t>, </a:t>
            </a:r>
            <a:r>
              <a:rPr lang="sv-SE" sz="4300" dirty="0" err="1"/>
              <a:t>преди</a:t>
            </a:r>
            <a:r>
              <a:rPr lang="sv-SE" sz="4300" dirty="0"/>
              <a:t> </a:t>
            </a:r>
            <a:r>
              <a:rPr lang="sv-SE" sz="4300" dirty="0" err="1"/>
              <a:t>изпразване</a:t>
            </a:r>
            <a:r>
              <a:rPr lang="sv-SE" sz="4300" dirty="0"/>
              <a:t> </a:t>
            </a:r>
            <a:r>
              <a:rPr lang="sv-SE" sz="4300" dirty="0" err="1"/>
              <a:t>или</a:t>
            </a:r>
            <a:r>
              <a:rPr lang="sv-SE" sz="4300" dirty="0"/>
              <a:t> в </a:t>
            </a:r>
            <a:r>
              <a:rPr lang="sv-SE" sz="4300" dirty="0" err="1"/>
              <a:t>уретрата</a:t>
            </a:r>
            <a:r>
              <a:rPr lang="sv-SE" sz="4300" dirty="0"/>
              <a:t> </a:t>
            </a:r>
            <a:r>
              <a:rPr lang="sv-SE" sz="4300" dirty="0" err="1"/>
              <a:t>на</a:t>
            </a:r>
            <a:r>
              <a:rPr lang="sv-SE" sz="4300" dirty="0"/>
              <a:t> </a:t>
            </a:r>
            <a:r>
              <a:rPr lang="sv-SE" sz="4300" dirty="0" err="1"/>
              <a:t>човека</a:t>
            </a:r>
            <a:r>
              <a:rPr lang="sv-SE" sz="4300" dirty="0"/>
              <a:t> </a:t>
            </a:r>
            <a:r>
              <a:rPr lang="sv-SE" sz="4300" dirty="0" err="1"/>
              <a:t>след</a:t>
            </a:r>
            <a:r>
              <a:rPr lang="sv-SE" sz="4300" dirty="0"/>
              <a:t>  </a:t>
            </a:r>
            <a:r>
              <a:rPr lang="sv-SE" sz="4300" dirty="0" err="1"/>
              <a:t>предишно</a:t>
            </a:r>
            <a:r>
              <a:rPr lang="sv-SE" sz="4300" dirty="0"/>
              <a:t> </a:t>
            </a:r>
            <a:r>
              <a:rPr lang="sv-SE" sz="4300" dirty="0" err="1"/>
              <a:t>изпразване</a:t>
            </a:r>
            <a:r>
              <a:rPr lang="sv-SE" sz="4300" dirty="0"/>
              <a:t>.</a:t>
            </a:r>
          </a:p>
          <a:p>
            <a:r>
              <a:rPr lang="sv-SE" sz="4300" dirty="0" err="1" smtClean="0"/>
              <a:t>Може</a:t>
            </a:r>
            <a:r>
              <a:rPr lang="sv-SE" sz="4300" dirty="0" smtClean="0"/>
              <a:t> </a:t>
            </a:r>
            <a:r>
              <a:rPr lang="sv-SE" sz="4300" dirty="0" err="1"/>
              <a:t>да</a:t>
            </a:r>
            <a:r>
              <a:rPr lang="sv-SE" sz="4300" dirty="0"/>
              <a:t> и </a:t>
            </a:r>
            <a:r>
              <a:rPr lang="sv-SE" sz="4300" dirty="0" err="1"/>
              <a:t>сте</a:t>
            </a:r>
            <a:r>
              <a:rPr lang="sv-SE" sz="4300" dirty="0"/>
              <a:t> </a:t>
            </a:r>
            <a:r>
              <a:rPr lang="sv-SE" sz="4300" dirty="0" err="1"/>
              <a:t>чули</a:t>
            </a:r>
            <a:r>
              <a:rPr lang="sv-SE" sz="4300" dirty="0"/>
              <a:t> </a:t>
            </a:r>
            <a:r>
              <a:rPr lang="sv-SE" sz="4300" dirty="0" err="1"/>
              <a:t>някой</a:t>
            </a:r>
            <a:r>
              <a:rPr lang="sv-SE" sz="4300" dirty="0"/>
              <a:t>, </a:t>
            </a:r>
            <a:r>
              <a:rPr lang="sv-SE" sz="4300" dirty="0" err="1"/>
              <a:t>който</a:t>
            </a:r>
            <a:r>
              <a:rPr lang="sv-SE" sz="4300" dirty="0"/>
              <a:t>  </a:t>
            </a:r>
            <a:r>
              <a:rPr lang="sv-SE" sz="4300" dirty="0" err="1"/>
              <a:t>говори</a:t>
            </a:r>
            <a:r>
              <a:rPr lang="sv-SE" sz="4300" dirty="0"/>
              <a:t> </a:t>
            </a:r>
            <a:r>
              <a:rPr lang="sv-SE" sz="4300" dirty="0" err="1"/>
              <a:t>за</a:t>
            </a:r>
            <a:r>
              <a:rPr lang="sv-SE" sz="4300" dirty="0"/>
              <a:t> </a:t>
            </a:r>
            <a:r>
              <a:rPr lang="sv-SE" sz="4300" dirty="0" err="1"/>
              <a:t>тези</a:t>
            </a:r>
            <a:r>
              <a:rPr lang="sv-SE" sz="4300" dirty="0"/>
              <a:t> </a:t>
            </a:r>
            <a:r>
              <a:rPr lang="sv-SE" sz="4300" dirty="0" err="1"/>
              <a:t>методи</a:t>
            </a:r>
            <a:r>
              <a:rPr lang="sv-SE" sz="4300" dirty="0"/>
              <a:t>. </a:t>
            </a:r>
            <a:r>
              <a:rPr lang="sv-SE" sz="4300" dirty="0" err="1"/>
              <a:t>Те</a:t>
            </a:r>
            <a:r>
              <a:rPr lang="sv-SE" sz="4300" dirty="0"/>
              <a:t> </a:t>
            </a:r>
            <a:r>
              <a:rPr lang="sv-SE" sz="4300" dirty="0" err="1"/>
              <a:t>са</a:t>
            </a:r>
            <a:r>
              <a:rPr lang="sv-SE" sz="4300" dirty="0"/>
              <a:t> </a:t>
            </a:r>
            <a:r>
              <a:rPr lang="sv-SE" sz="4300" dirty="0" err="1"/>
              <a:t>много</a:t>
            </a:r>
            <a:r>
              <a:rPr lang="sv-SE" sz="4300" dirty="0"/>
              <a:t> </a:t>
            </a:r>
            <a:r>
              <a:rPr lang="sv-SE" sz="4300" dirty="0" err="1"/>
              <a:t>несигурни</a:t>
            </a:r>
            <a:r>
              <a:rPr lang="sv-SE" sz="4300" dirty="0"/>
              <a:t> и </a:t>
            </a:r>
            <a:r>
              <a:rPr lang="sv-SE" sz="4300" dirty="0" err="1"/>
              <a:t>затова</a:t>
            </a:r>
            <a:r>
              <a:rPr lang="sv-SE" sz="4300" dirty="0"/>
              <a:t> </a:t>
            </a:r>
            <a:r>
              <a:rPr lang="sv-SE" sz="4300" dirty="0" err="1"/>
              <a:t>не</a:t>
            </a:r>
            <a:r>
              <a:rPr lang="sv-SE" sz="4300" dirty="0"/>
              <a:t> </a:t>
            </a:r>
            <a:r>
              <a:rPr lang="sv-SE" sz="4300" dirty="0" err="1"/>
              <a:t>предпазват</a:t>
            </a:r>
            <a:r>
              <a:rPr lang="sv-SE" sz="4300" dirty="0"/>
              <a:t> </a:t>
            </a:r>
            <a:r>
              <a:rPr lang="sv-SE" sz="4300" dirty="0" err="1"/>
              <a:t>от</a:t>
            </a:r>
            <a:r>
              <a:rPr lang="sv-SE" sz="4300" dirty="0"/>
              <a:t> </a:t>
            </a:r>
            <a:r>
              <a:rPr lang="sv-SE" sz="4300" dirty="0" err="1"/>
              <a:t>забременяване</a:t>
            </a:r>
            <a:r>
              <a:rPr lang="sv-SE" sz="4300" dirty="0"/>
              <a:t> </a:t>
            </a:r>
            <a:r>
              <a:rPr lang="sv-SE" sz="4300" dirty="0" err="1"/>
              <a:t>или</a:t>
            </a:r>
            <a:r>
              <a:rPr lang="sv-SE" sz="4300" dirty="0"/>
              <a:t> </a:t>
            </a:r>
            <a:r>
              <a:rPr lang="sv-SE" sz="4300" dirty="0" err="1"/>
              <a:t>полово</a:t>
            </a:r>
            <a:r>
              <a:rPr lang="sv-SE" sz="4300" dirty="0"/>
              <a:t> </a:t>
            </a:r>
            <a:r>
              <a:rPr lang="sv-SE" sz="4300" dirty="0" err="1"/>
              <a:t>предавани</a:t>
            </a:r>
            <a:r>
              <a:rPr lang="sv-SE" sz="4300" dirty="0"/>
              <a:t> </a:t>
            </a:r>
            <a:r>
              <a:rPr lang="sv-SE" sz="4300" dirty="0" err="1"/>
              <a:t>болести</a:t>
            </a:r>
            <a:r>
              <a:rPr lang="sv-SE" sz="4300" dirty="0"/>
              <a:t>.</a:t>
            </a:r>
          </a:p>
          <a:p>
            <a:endParaRPr lang="sv-SE" sz="6000" dirty="0">
              <a:solidFill>
                <a:schemeClr val="accent5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705" y="4383562"/>
            <a:ext cx="4923724" cy="5123670"/>
          </a:xfrm>
          <a:prstGeom prst="rect">
            <a:avLst/>
          </a:prstGeom>
        </p:spPr>
      </p:pic>
      <p:pic>
        <p:nvPicPr>
          <p:cNvPr id="4" name="bil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4000" dirty="0" err="1"/>
              <a:t>Най-безопасното</a:t>
            </a:r>
            <a:r>
              <a:rPr lang="sv-SE" sz="4000" dirty="0"/>
              <a:t> </a:t>
            </a:r>
            <a:r>
              <a:rPr lang="sv-SE" sz="4000" dirty="0" err="1"/>
              <a:t>нещто</a:t>
            </a:r>
            <a:r>
              <a:rPr lang="sv-SE" sz="4000" dirty="0"/>
              <a:t>, </a:t>
            </a:r>
            <a:r>
              <a:rPr lang="sv-SE" sz="4000" dirty="0" err="1"/>
              <a:t>която</a:t>
            </a:r>
            <a:r>
              <a:rPr lang="sv-SE" sz="4000" dirty="0"/>
              <a:t> </a:t>
            </a:r>
            <a:r>
              <a:rPr lang="sv-SE" sz="4000" dirty="0" err="1"/>
              <a:t>предотвратява</a:t>
            </a:r>
            <a:r>
              <a:rPr lang="sv-SE" sz="4000" dirty="0"/>
              <a:t> </a:t>
            </a:r>
            <a:endParaRPr lang="sv-SE" sz="4000" dirty="0" smtClean="0"/>
          </a:p>
          <a:p>
            <a:pPr marL="0" indent="0">
              <a:buNone/>
            </a:pPr>
            <a:r>
              <a:rPr lang="sv-SE" sz="4000" dirty="0" err="1" smtClean="0"/>
              <a:t>както</a:t>
            </a:r>
            <a:r>
              <a:rPr lang="sv-SE" sz="4000" dirty="0" smtClean="0"/>
              <a:t> </a:t>
            </a:r>
            <a:r>
              <a:rPr lang="sv-SE" sz="4000" dirty="0" err="1"/>
              <a:t>бременността</a:t>
            </a:r>
            <a:r>
              <a:rPr lang="sv-SE" sz="4000" dirty="0"/>
              <a:t>, </a:t>
            </a:r>
            <a:r>
              <a:rPr lang="sv-SE" sz="4000" dirty="0" err="1"/>
              <a:t>така</a:t>
            </a:r>
            <a:r>
              <a:rPr lang="sv-SE" sz="4000" dirty="0"/>
              <a:t> и </a:t>
            </a:r>
            <a:r>
              <a:rPr lang="sv-SE" sz="4000" dirty="0" err="1"/>
              <a:t>болестите</a:t>
            </a:r>
            <a:r>
              <a:rPr lang="sv-SE" sz="4000" dirty="0"/>
              <a:t>, </a:t>
            </a:r>
            <a:endParaRPr lang="sv-SE" sz="4000" dirty="0" smtClean="0"/>
          </a:p>
          <a:p>
            <a:pPr marL="0" indent="0">
              <a:buNone/>
            </a:pPr>
            <a:r>
              <a:rPr lang="sv-SE" sz="4000" dirty="0" err="1" smtClean="0"/>
              <a:t>предавани</a:t>
            </a:r>
            <a:r>
              <a:rPr lang="sv-SE" sz="4000" dirty="0" smtClean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път</a:t>
            </a:r>
            <a:r>
              <a:rPr lang="sv-SE" sz="4000" dirty="0"/>
              <a:t>, е: </a:t>
            </a:r>
            <a:r>
              <a:rPr lang="sv-SE" sz="4000" dirty="0" err="1"/>
              <a:t>презервативът</a:t>
            </a:r>
            <a:r>
              <a:rPr lang="sv-SE" sz="40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C:\Users\LinSjost\AppData\Local\Microsoft\Windows\Temporary Internet Files\Content.IE5\NO1SK15X\Durex_Performa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596" y="4352758"/>
            <a:ext cx="5314872" cy="427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" y="14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8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7" y="1084943"/>
            <a:ext cx="17041586" cy="113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537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ПРЕВЕНТИВЕН </a:t>
            </a:r>
            <a:r>
              <a:rPr lang="sv-SE" dirty="0" smtClean="0"/>
              <a:t>МАТЕРИАЛ</a:t>
            </a:r>
            <a:endParaRPr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xfrm>
            <a:off x="1689100" y="836864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ПРЕВЕНТИВЕН МАТЕРИАЛ</a:t>
            </a:r>
            <a:endParaRPr dirty="0"/>
          </a:p>
        </p:txBody>
      </p:sp>
      <p:sp>
        <p:nvSpPr>
          <p:cNvPr id="235" name="Innehåll"/>
          <p:cNvSpPr txBox="1">
            <a:spLocks noGrp="1"/>
          </p:cNvSpPr>
          <p:nvPr>
            <p:ph type="body" idx="1"/>
          </p:nvPr>
        </p:nvSpPr>
        <p:spPr>
          <a:xfrm>
            <a:off x="1130300" y="4089400"/>
            <a:ext cx="12382500" cy="6477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няколко</a:t>
            </a:r>
            <a:r>
              <a:rPr lang="sv-SE" sz="4000" dirty="0"/>
              <a:t> </a:t>
            </a:r>
            <a:r>
              <a:rPr lang="sv-SE" sz="4000" dirty="0" err="1"/>
              <a:t>начина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предпазите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забременяване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прави</a:t>
            </a:r>
            <a:r>
              <a:rPr lang="sv-SE" sz="4000" dirty="0"/>
              <a:t> с </a:t>
            </a:r>
            <a:r>
              <a:rPr lang="sv-SE" sz="4000" dirty="0" err="1"/>
              <a:t>помощта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контрацептиви,предпазни</a:t>
            </a:r>
            <a:r>
              <a:rPr lang="sv-SE" sz="4000" dirty="0"/>
              <a:t> </a:t>
            </a:r>
            <a:r>
              <a:rPr lang="sv-SE" sz="4000" dirty="0" err="1"/>
              <a:t>средства</a:t>
            </a:r>
            <a:r>
              <a:rPr lang="sv-SE" sz="4000" dirty="0"/>
              <a:t>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презервативи</a:t>
            </a:r>
            <a:r>
              <a:rPr lang="sv-SE" sz="4000" dirty="0"/>
              <a:t>.</a:t>
            </a:r>
          </a:p>
          <a:p>
            <a:r>
              <a:rPr lang="sv-SE" sz="4000" dirty="0"/>
              <a:t> </a:t>
            </a:r>
            <a:r>
              <a:rPr lang="sv-SE" sz="4000" dirty="0" err="1" smtClean="0"/>
              <a:t>Някои</a:t>
            </a:r>
            <a:r>
              <a:rPr lang="sv-SE" sz="4000" dirty="0" smtClean="0"/>
              <a:t> </a:t>
            </a:r>
            <a:r>
              <a:rPr lang="sv-SE" sz="4000" dirty="0" err="1"/>
              <a:t>контрацептиви</a:t>
            </a:r>
            <a:r>
              <a:rPr lang="sv-SE" sz="4000" dirty="0"/>
              <a:t> </a:t>
            </a:r>
            <a:r>
              <a:rPr lang="sv-SE" sz="4000" dirty="0" err="1"/>
              <a:t>предпазват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болести</a:t>
            </a:r>
            <a:r>
              <a:rPr lang="sv-SE" sz="4000" dirty="0"/>
              <a:t>, </a:t>
            </a:r>
            <a:r>
              <a:rPr lang="sv-SE" sz="4000" dirty="0" err="1"/>
              <a:t>предавани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път</a:t>
            </a:r>
            <a:r>
              <a:rPr lang="sv-SE" sz="4000" dirty="0"/>
              <a:t>. </a:t>
            </a:r>
            <a:r>
              <a:rPr lang="sv-SE" sz="4000" dirty="0" err="1"/>
              <a:t>Полово</a:t>
            </a:r>
            <a:r>
              <a:rPr lang="sv-SE" sz="4000" dirty="0"/>
              <a:t> </a:t>
            </a:r>
            <a:r>
              <a:rPr lang="sv-SE" sz="4000" dirty="0" err="1"/>
              <a:t>предаваните</a:t>
            </a:r>
            <a:r>
              <a:rPr lang="sv-SE" sz="4000" dirty="0"/>
              <a:t> </a:t>
            </a:r>
            <a:r>
              <a:rPr lang="sv-SE" sz="4000" dirty="0" err="1"/>
              <a:t>заболявания</a:t>
            </a:r>
            <a:r>
              <a:rPr lang="sv-SE" sz="4000" dirty="0"/>
              <a:t> </a:t>
            </a:r>
            <a:r>
              <a:rPr lang="sv-SE" sz="4000" dirty="0" err="1"/>
              <a:t>най-често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разпространяват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време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акт</a:t>
            </a:r>
            <a:r>
              <a:rPr lang="sv-SE" sz="4000" dirty="0" smtClean="0"/>
              <a:t>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362" y="4917772"/>
            <a:ext cx="8539538" cy="4269769"/>
          </a:xfrm>
          <a:prstGeom prst="rect">
            <a:avLst/>
          </a:prstGeom>
        </p:spPr>
      </p:pic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" y="6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xfrm>
            <a:off x="1689100" y="933116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rPr lang="sv-SE" dirty="0" err="1"/>
              <a:t>Полово</a:t>
            </a:r>
            <a:r>
              <a:rPr lang="sv-SE" dirty="0"/>
              <a:t> </a:t>
            </a:r>
            <a:r>
              <a:rPr lang="sv-SE" dirty="0" err="1"/>
              <a:t>предавани</a:t>
            </a:r>
            <a:r>
              <a:rPr lang="sv-SE" dirty="0"/>
              <a:t> </a:t>
            </a:r>
            <a:r>
              <a:rPr lang="sv-SE" dirty="0" err="1"/>
              <a:t>болести</a:t>
            </a:r>
            <a:endParaRPr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8707582" y="3483811"/>
            <a:ext cx="12470245" cy="9296400"/>
          </a:xfrm>
        </p:spPr>
        <p:txBody>
          <a:bodyPr>
            <a:normAutofit/>
          </a:bodyPr>
          <a:lstStyle/>
          <a:p>
            <a:r>
              <a:rPr lang="sv-SE" sz="4000" dirty="0" err="1"/>
              <a:t>Полово</a:t>
            </a:r>
            <a:r>
              <a:rPr lang="sv-SE" sz="4000" dirty="0"/>
              <a:t> </a:t>
            </a:r>
            <a:r>
              <a:rPr lang="sv-SE" sz="4000" dirty="0" err="1"/>
              <a:t>предаваните</a:t>
            </a:r>
            <a:r>
              <a:rPr lang="sv-SE" sz="4000" dirty="0"/>
              <a:t> </a:t>
            </a:r>
            <a:r>
              <a:rPr lang="sv-SE" sz="4000" dirty="0" err="1"/>
              <a:t>заболявания</a:t>
            </a:r>
            <a:r>
              <a:rPr lang="sv-SE" sz="4000" dirty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заболявания</a:t>
            </a:r>
            <a:r>
              <a:rPr lang="sv-SE" sz="4000" dirty="0"/>
              <a:t>, </a:t>
            </a:r>
            <a:r>
              <a:rPr lang="sv-SE" sz="4000" dirty="0" err="1"/>
              <a:t>които</a:t>
            </a:r>
            <a:r>
              <a:rPr lang="sv-SE" sz="4000" dirty="0"/>
              <a:t> </a:t>
            </a:r>
            <a:r>
              <a:rPr lang="sv-SE" sz="4000" dirty="0" err="1"/>
              <a:t>засягат</a:t>
            </a:r>
            <a:r>
              <a:rPr lang="sv-SE" sz="4000" dirty="0"/>
              <a:t> </a:t>
            </a:r>
            <a:r>
              <a:rPr lang="sv-SE" sz="4000" dirty="0" err="1"/>
              <a:t>гениталните</a:t>
            </a:r>
            <a:r>
              <a:rPr lang="sv-SE" sz="4000" dirty="0"/>
              <a:t> </a:t>
            </a:r>
            <a:r>
              <a:rPr lang="sv-SE" sz="4000" dirty="0" err="1"/>
              <a:t>органи</a:t>
            </a:r>
            <a:r>
              <a:rPr lang="sv-SE" sz="4000" dirty="0"/>
              <a:t> и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различни</a:t>
            </a:r>
            <a:r>
              <a:rPr lang="sv-SE" sz="4000" dirty="0"/>
              <a:t> </a:t>
            </a:r>
            <a:r>
              <a:rPr lang="sv-SE" sz="4000" dirty="0" err="1"/>
              <a:t>начини</a:t>
            </a:r>
            <a:r>
              <a:rPr lang="sv-SE" sz="4000" dirty="0"/>
              <a:t> и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разпространяват</a:t>
            </a:r>
            <a:r>
              <a:rPr lang="sv-SE" sz="4000" dirty="0"/>
              <a:t> </a:t>
            </a:r>
            <a:r>
              <a:rPr lang="sv-SE" sz="4000" dirty="0" err="1"/>
              <a:t>главно</a:t>
            </a:r>
            <a:r>
              <a:rPr lang="sv-SE" sz="4000" dirty="0"/>
              <a:t> </a:t>
            </a:r>
            <a:r>
              <a:rPr lang="sv-SE" sz="4000" dirty="0" err="1"/>
              <a:t>чрез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акт</a:t>
            </a:r>
            <a:r>
              <a:rPr lang="sv-SE" sz="4000" dirty="0"/>
              <a:t>. </a:t>
            </a:r>
            <a:r>
              <a:rPr lang="sv-SE" sz="4000" dirty="0" err="1"/>
              <a:t>Честите</a:t>
            </a:r>
            <a:r>
              <a:rPr lang="sv-SE" sz="4000" dirty="0"/>
              <a:t> </a:t>
            </a:r>
            <a:r>
              <a:rPr lang="sv-SE" sz="4000" dirty="0" err="1"/>
              <a:t>заболявания</a:t>
            </a:r>
            <a:r>
              <a:rPr lang="sv-SE" sz="4000" dirty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гонорея</a:t>
            </a:r>
            <a:r>
              <a:rPr lang="sv-SE" sz="4000" dirty="0"/>
              <a:t>, </a:t>
            </a:r>
            <a:r>
              <a:rPr lang="sv-SE" sz="4000" dirty="0" err="1"/>
              <a:t>херпес</a:t>
            </a:r>
            <a:r>
              <a:rPr lang="sv-SE" sz="4000" dirty="0"/>
              <a:t> и </a:t>
            </a:r>
            <a:r>
              <a:rPr lang="sv-SE" sz="4000" dirty="0" err="1"/>
              <a:t>сифилис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Симптомите</a:t>
            </a:r>
            <a:r>
              <a:rPr lang="sv-SE" sz="4000" dirty="0" smtClean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полово</a:t>
            </a:r>
            <a:r>
              <a:rPr lang="sv-SE" sz="4000" dirty="0"/>
              <a:t> </a:t>
            </a:r>
            <a:r>
              <a:rPr lang="sv-SE" sz="4000" dirty="0" err="1"/>
              <a:t>предавани</a:t>
            </a:r>
            <a:r>
              <a:rPr lang="sv-SE" sz="4000" dirty="0"/>
              <a:t> </a:t>
            </a:r>
            <a:r>
              <a:rPr lang="sv-SE" sz="4000" dirty="0" err="1"/>
              <a:t>болести</a:t>
            </a:r>
            <a:r>
              <a:rPr lang="sv-SE" sz="4000" dirty="0"/>
              <a:t> </a:t>
            </a:r>
            <a:r>
              <a:rPr lang="sv-SE" sz="4000" dirty="0" err="1"/>
              <a:t>могат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включват</a:t>
            </a:r>
            <a:r>
              <a:rPr lang="sv-SE" sz="4000" dirty="0"/>
              <a:t> </a:t>
            </a:r>
            <a:r>
              <a:rPr lang="sv-SE" sz="4000" dirty="0" err="1"/>
              <a:t>обриви</a:t>
            </a:r>
            <a:r>
              <a:rPr lang="sv-SE" sz="4000" dirty="0"/>
              <a:t>, </a:t>
            </a:r>
            <a:r>
              <a:rPr lang="sv-SE" sz="4000" dirty="0" err="1"/>
              <a:t>лоши</a:t>
            </a:r>
            <a:r>
              <a:rPr lang="sv-SE" sz="4000" dirty="0"/>
              <a:t> </a:t>
            </a:r>
            <a:r>
              <a:rPr lang="sv-SE" sz="4000" dirty="0" err="1"/>
              <a:t>миризми</a:t>
            </a:r>
            <a:r>
              <a:rPr lang="sv-SE" sz="4000" dirty="0"/>
              <a:t> и </a:t>
            </a:r>
            <a:r>
              <a:rPr lang="sv-SE" sz="4000" dirty="0" err="1"/>
              <a:t>др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Някои</a:t>
            </a:r>
            <a:r>
              <a:rPr lang="sv-SE" sz="4000" dirty="0" smtClean="0"/>
              <a:t> </a:t>
            </a:r>
            <a:r>
              <a:rPr lang="sv-SE" sz="4000" dirty="0" err="1"/>
              <a:t>заболявания</a:t>
            </a:r>
            <a:r>
              <a:rPr lang="sv-SE" sz="4000" dirty="0"/>
              <a:t> </a:t>
            </a:r>
            <a:r>
              <a:rPr lang="sv-SE" sz="4000" dirty="0" err="1"/>
              <a:t>могат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доведат</a:t>
            </a:r>
            <a:r>
              <a:rPr lang="sv-SE" sz="4000" dirty="0"/>
              <a:t> </a:t>
            </a:r>
            <a:r>
              <a:rPr lang="sv-SE" sz="4000" dirty="0" err="1"/>
              <a:t>до</a:t>
            </a:r>
            <a:r>
              <a:rPr lang="sv-SE" sz="4000" dirty="0"/>
              <a:t> </a:t>
            </a:r>
            <a:r>
              <a:rPr lang="sv-SE" sz="4000" dirty="0" err="1"/>
              <a:t>липса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 </a:t>
            </a:r>
            <a:r>
              <a:rPr lang="sv-SE" sz="4000" dirty="0" err="1"/>
              <a:t>способността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придобиване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деца</a:t>
            </a:r>
            <a:r>
              <a:rPr lang="sv-SE" sz="4000" dirty="0"/>
              <a:t>. </a:t>
            </a:r>
            <a:r>
              <a:rPr lang="sv-SE" sz="4000" dirty="0" err="1"/>
              <a:t>Някои</a:t>
            </a:r>
            <a:r>
              <a:rPr lang="sv-SE" sz="4000" dirty="0"/>
              <a:t> </a:t>
            </a:r>
            <a:r>
              <a:rPr lang="sv-SE" sz="4000" dirty="0" err="1"/>
              <a:t>дори</a:t>
            </a:r>
            <a:r>
              <a:rPr lang="sv-SE" sz="4000" dirty="0"/>
              <a:t> </a:t>
            </a:r>
            <a:r>
              <a:rPr lang="sv-SE" sz="4000" dirty="0" err="1"/>
              <a:t>могат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доведат</a:t>
            </a:r>
            <a:r>
              <a:rPr lang="sv-SE" sz="4000" dirty="0"/>
              <a:t> и </a:t>
            </a:r>
            <a:r>
              <a:rPr lang="sv-SE" sz="4000" dirty="0" err="1"/>
              <a:t>до</a:t>
            </a:r>
            <a:r>
              <a:rPr lang="sv-SE" sz="4000" dirty="0"/>
              <a:t> </a:t>
            </a:r>
            <a:r>
              <a:rPr lang="sv-SE" sz="4000" dirty="0" err="1"/>
              <a:t>смърт</a:t>
            </a:r>
            <a:r>
              <a:rPr lang="sv-SE" sz="4000" dirty="0" smtClean="0"/>
              <a:t>.</a:t>
            </a:r>
            <a:endParaRPr lang="sv-SE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653426"/>
            <a:ext cx="4612953" cy="4353474"/>
          </a:xfrm>
          <a:prstGeom prst="rect">
            <a:avLst/>
          </a:prstGeom>
        </p:spPr>
      </p:pic>
      <p:pic>
        <p:nvPicPr>
          <p:cNvPr id="3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/>
              <a:t>Презервативи</a:t>
            </a:r>
            <a:endParaRPr dirty="0"/>
          </a:p>
        </p:txBody>
      </p:sp>
      <p:sp>
        <p:nvSpPr>
          <p:cNvPr id="4" name="textruta 3"/>
          <p:cNvSpPr txBox="1"/>
          <p:nvPr/>
        </p:nvSpPr>
        <p:spPr>
          <a:xfrm>
            <a:off x="4244473" y="2732554"/>
            <a:ext cx="16802769" cy="1056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chemeClr val="tx1"/>
                </a:solidFill>
              </a:rPr>
              <a:t>Презервативът </a:t>
            </a:r>
            <a:r>
              <a:rPr lang="ru-RU" sz="4000" b="0" dirty="0">
                <a:solidFill>
                  <a:schemeClr val="tx1"/>
                </a:solidFill>
              </a:rPr>
              <a:t>е кавър на много тънка гума, която можете да поставите на пенисът си, за да имате полов акт  ако  искате да се предпазите от полово предавани болести и бременност</a:t>
            </a:r>
            <a:r>
              <a:rPr lang="ru-RU" sz="4000" b="0" dirty="0" smtClean="0">
                <a:solidFill>
                  <a:schemeClr val="tx1"/>
                </a:solidFill>
              </a:rPr>
              <a:t>.</a:t>
            </a:r>
            <a:endParaRPr lang="sv-SE" sz="4000" b="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b="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chemeClr val="tx1"/>
                </a:solidFill>
              </a:rPr>
              <a:t>Презервативите </a:t>
            </a:r>
            <a:r>
              <a:rPr lang="ru-RU" sz="4000" b="0" dirty="0">
                <a:solidFill>
                  <a:schemeClr val="tx1"/>
                </a:solidFill>
              </a:rPr>
              <a:t>се предлагат в аптеките и магазините.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b="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chemeClr val="tx1"/>
                </a:solidFill>
              </a:rPr>
              <a:t>Презервативът </a:t>
            </a:r>
            <a:r>
              <a:rPr lang="ru-RU" sz="4000" b="0" dirty="0">
                <a:solidFill>
                  <a:schemeClr val="tx1"/>
                </a:solidFill>
              </a:rPr>
              <a:t>се поставя върху пенис,който вече е втвърден. За да може презервативът да предпазва от болести, предавани по полов път, и бременност, е важно  да присъства през цялото време на полов акт. Ако има изпразване в презерватива, бъдете внимателни, когато издърпвате пениса, така че  спермата да не изтече във влагалището.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b="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chemeClr val="tx1"/>
                </a:solidFill>
              </a:rPr>
              <a:t>Презервативите </a:t>
            </a:r>
            <a:r>
              <a:rPr lang="ru-RU" sz="4000" b="0" dirty="0">
                <a:solidFill>
                  <a:schemeClr val="tx1"/>
                </a:solidFill>
              </a:rPr>
              <a:t>са сигурна защита срещу полово предавани болести и бременност,но само ако се използва правилно през цялото време,когато имате полов акт, и всеки път,с други думи когато правите секс.</a:t>
            </a:r>
          </a:p>
        </p:txBody>
      </p:sp>
      <p:pic>
        <p:nvPicPr>
          <p:cNvPr id="10" name="ctl00_ContentPlaceHolderFullContent_ContentPlaceHolderMiddleOuterContent_RepeaterProducts_ctl00_ImageProduct" descr="Kondomer tre favoriter alt. 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3348106"/>
            <a:ext cx="2981493" cy="501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 descr="C:\Users\LinSjost\AppData\Local\Microsoft\Windows\Temporary Internet Files\Content.IE5\IOGMH8HY\Kondom_gruen[1]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8" y="8739444"/>
            <a:ext cx="3520240" cy="293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615445"/>
            <a:ext cx="21005800" cy="2286000"/>
          </a:xfrm>
        </p:spPr>
        <p:txBody>
          <a:bodyPr/>
          <a:lstStyle/>
          <a:p>
            <a:r>
              <a:rPr lang="sv-SE" dirty="0" err="1"/>
              <a:t>Хапчета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2133056"/>
            <a:ext cx="18906671" cy="9296400"/>
          </a:xfrm>
        </p:spPr>
        <p:txBody>
          <a:bodyPr>
            <a:normAutofit/>
          </a:bodyPr>
          <a:lstStyle/>
          <a:p>
            <a:r>
              <a:rPr lang="sv-SE" sz="4000" dirty="0" err="1" smtClean="0"/>
              <a:t>Хапчетата</a:t>
            </a:r>
            <a:r>
              <a:rPr lang="sv-SE" sz="4000" dirty="0" smtClean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контрацептиви</a:t>
            </a:r>
            <a:r>
              <a:rPr lang="sv-SE" sz="4000" dirty="0"/>
              <a:t> </a:t>
            </a:r>
            <a:r>
              <a:rPr lang="sv-SE" sz="4000" dirty="0" err="1"/>
              <a:t>под</a:t>
            </a:r>
            <a:r>
              <a:rPr lang="sv-SE" sz="4000" dirty="0"/>
              <a:t> </a:t>
            </a:r>
            <a:r>
              <a:rPr lang="sv-SE" sz="4000" dirty="0" err="1"/>
              <a:t>формата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таблетки</a:t>
            </a:r>
            <a:r>
              <a:rPr lang="sv-SE" sz="4000" dirty="0"/>
              <a:t>. </a:t>
            </a:r>
            <a:r>
              <a:rPr lang="sv-SE" sz="4000" dirty="0" err="1"/>
              <a:t>Например</a:t>
            </a:r>
            <a:r>
              <a:rPr lang="sv-SE" sz="4000" dirty="0"/>
              <a:t> </a:t>
            </a:r>
            <a:r>
              <a:rPr lang="sv-SE" sz="4000" dirty="0" err="1"/>
              <a:t>хапчетата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контрол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раждаемостта</a:t>
            </a:r>
            <a:r>
              <a:rPr lang="sv-SE" sz="4000" dirty="0"/>
              <a:t> </a:t>
            </a:r>
            <a:r>
              <a:rPr lang="sv-SE" sz="4000" dirty="0" err="1"/>
              <a:t>ви</a:t>
            </a:r>
            <a:r>
              <a:rPr lang="sv-SE" sz="4000" dirty="0"/>
              <a:t> </a:t>
            </a:r>
            <a:r>
              <a:rPr lang="sv-SE" sz="4000" dirty="0" err="1"/>
              <a:t>карат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овулирате</a:t>
            </a:r>
            <a:r>
              <a:rPr lang="sv-SE" sz="4000" dirty="0"/>
              <a:t> и </a:t>
            </a:r>
            <a:r>
              <a:rPr lang="sv-SE" sz="4000" dirty="0" err="1"/>
              <a:t>следователно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можете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забременеете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Можете</a:t>
            </a:r>
            <a:r>
              <a:rPr lang="sv-SE" sz="4000" dirty="0" smtClean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използвате</a:t>
            </a:r>
            <a:r>
              <a:rPr lang="sv-SE" sz="4000" dirty="0"/>
              <a:t> </a:t>
            </a:r>
            <a:r>
              <a:rPr lang="sv-SE" sz="4000" dirty="0" err="1"/>
              <a:t>хапчета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контрол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раждаемостта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акушерка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Хапчетата</a:t>
            </a:r>
            <a:r>
              <a:rPr lang="sv-SE" sz="4000" dirty="0" smtClean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предпазват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болести</a:t>
            </a:r>
            <a:r>
              <a:rPr lang="sv-SE" sz="4000" dirty="0"/>
              <a:t>, </a:t>
            </a:r>
            <a:r>
              <a:rPr lang="sv-SE" sz="4000" dirty="0" err="1"/>
              <a:t>предавани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път</a:t>
            </a:r>
            <a:r>
              <a:rPr lang="sv-SE" sz="4000" dirty="0"/>
              <a:t>.</a:t>
            </a:r>
          </a:p>
          <a:p>
            <a:endParaRPr lang="sv-SE" sz="4000" dirty="0" smtClean="0"/>
          </a:p>
          <a:p>
            <a:endParaRPr lang="sv-SE" sz="4000" dirty="0"/>
          </a:p>
        </p:txBody>
      </p:sp>
      <p:pic>
        <p:nvPicPr>
          <p:cNvPr id="5" name="Picture 4" descr="Foto av två p-pillerkartor. Den ena har 21 piller, den andra 28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72" y="8211366"/>
            <a:ext cx="9636722" cy="32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836864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хапчета</a:t>
            </a:r>
            <a:r>
              <a:rPr lang="sv-SE" dirty="0"/>
              <a:t> </a:t>
            </a:r>
            <a:r>
              <a:rPr lang="sv-SE" dirty="0" err="1"/>
              <a:t>за</a:t>
            </a:r>
            <a:r>
              <a:rPr lang="sv-SE" dirty="0"/>
              <a:t> </a:t>
            </a:r>
            <a:r>
              <a:rPr lang="sv-SE" dirty="0" err="1"/>
              <a:t>контрол</a:t>
            </a:r>
            <a:r>
              <a:rPr lang="sv-SE" dirty="0"/>
              <a:t> </a:t>
            </a:r>
            <a:r>
              <a:rPr lang="sv-SE" dirty="0" err="1"/>
              <a:t>на</a:t>
            </a:r>
            <a:r>
              <a:rPr lang="sv-SE" dirty="0"/>
              <a:t> </a:t>
            </a:r>
            <a:r>
              <a:rPr lang="sv-SE" dirty="0" err="1" smtClean="0"/>
              <a:t>раждаемостта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4570663"/>
            <a:ext cx="14998700" cy="5969000"/>
          </a:xfrm>
        </p:spPr>
        <p:txBody>
          <a:bodyPr>
            <a:noAutofit/>
          </a:bodyPr>
          <a:lstStyle/>
          <a:p>
            <a:r>
              <a:rPr lang="sv-SE" sz="4000" dirty="0" err="1" smtClean="0"/>
              <a:t>Предпазва</a:t>
            </a:r>
            <a:r>
              <a:rPr lang="sv-SE" sz="4000" dirty="0" smtClean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бременност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Можете</a:t>
            </a:r>
            <a:r>
              <a:rPr lang="sv-SE" sz="4000" dirty="0" smtClean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вземете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 </a:t>
            </a:r>
            <a:r>
              <a:rPr lang="sv-SE" sz="4000" dirty="0" err="1"/>
              <a:t>следващата</a:t>
            </a:r>
            <a:r>
              <a:rPr lang="sv-SE" sz="4000" dirty="0"/>
              <a:t> </a:t>
            </a:r>
            <a:r>
              <a:rPr lang="sv-SE" sz="4000" dirty="0" err="1"/>
              <a:t>сутрин</a:t>
            </a:r>
            <a:r>
              <a:rPr lang="sv-SE" sz="4000" dirty="0"/>
              <a:t> </a:t>
            </a:r>
            <a:r>
              <a:rPr lang="sv-SE" sz="4000" dirty="0" err="1"/>
              <a:t>хапче</a:t>
            </a:r>
            <a:r>
              <a:rPr lang="sv-SE" sz="4000" dirty="0"/>
              <a:t>,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мислите,че</a:t>
            </a:r>
            <a:r>
              <a:rPr lang="sv-SE" sz="4000" dirty="0"/>
              <a:t> </a:t>
            </a:r>
            <a:r>
              <a:rPr lang="sv-SE" sz="4000" dirty="0" err="1"/>
              <a:t>сте</a:t>
            </a:r>
            <a:r>
              <a:rPr lang="sv-SE" sz="4000" dirty="0"/>
              <a:t> </a:t>
            </a:r>
            <a:r>
              <a:rPr lang="sv-SE" sz="4000" dirty="0" err="1"/>
              <a:t>забременели,в</a:t>
            </a:r>
            <a:r>
              <a:rPr lang="sv-SE" sz="4000" dirty="0"/>
              <a:t> </a:t>
            </a:r>
            <a:r>
              <a:rPr lang="sv-SE" sz="4000" dirty="0" err="1"/>
              <a:t>случай,че</a:t>
            </a:r>
            <a:r>
              <a:rPr lang="sv-SE" sz="4000" dirty="0"/>
              <a:t> </a:t>
            </a:r>
            <a:r>
              <a:rPr lang="sv-SE" sz="4000" dirty="0" err="1"/>
              <a:t>презервативът</a:t>
            </a:r>
            <a:r>
              <a:rPr lang="sv-SE" sz="4000" dirty="0"/>
              <a:t> </a:t>
            </a:r>
            <a:r>
              <a:rPr lang="sv-SE" sz="4000" dirty="0" err="1"/>
              <a:t>ви</a:t>
            </a:r>
            <a:r>
              <a:rPr lang="sv-SE" sz="4000" dirty="0"/>
              <a:t>  </a:t>
            </a:r>
            <a:r>
              <a:rPr lang="sv-SE" sz="4000" dirty="0" err="1"/>
              <a:t>се</a:t>
            </a:r>
            <a:r>
              <a:rPr lang="sv-SE" sz="4000" dirty="0"/>
              <a:t> е  </a:t>
            </a:r>
            <a:r>
              <a:rPr lang="sv-SE" sz="4000" dirty="0" err="1"/>
              <a:t>скъсал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забравяите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вземате</a:t>
            </a:r>
            <a:r>
              <a:rPr lang="sv-SE" sz="4000" dirty="0"/>
              <a:t>  </a:t>
            </a:r>
            <a:r>
              <a:rPr lang="sv-SE" sz="4000" dirty="0" err="1"/>
              <a:t>хапчето</a:t>
            </a:r>
            <a:r>
              <a:rPr lang="sv-SE" sz="4000" dirty="0"/>
              <a:t>..</a:t>
            </a:r>
          </a:p>
          <a:p>
            <a:r>
              <a:rPr lang="sv-SE" sz="4000" dirty="0" err="1" smtClean="0"/>
              <a:t>Трябва</a:t>
            </a:r>
            <a:r>
              <a:rPr lang="sv-SE" sz="4000" dirty="0" smtClean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вземат</a:t>
            </a:r>
            <a:r>
              <a:rPr lang="sv-SE" sz="4000" dirty="0"/>
              <a:t>  </a:t>
            </a:r>
            <a:r>
              <a:rPr lang="sv-SE" sz="4000" dirty="0" err="1"/>
              <a:t>хапчета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контрол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раждаемостта</a:t>
            </a:r>
            <a:r>
              <a:rPr lang="sv-SE" sz="4000" dirty="0"/>
              <a:t> в </a:t>
            </a:r>
            <a:r>
              <a:rPr lang="sv-SE" sz="4000" dirty="0" err="1"/>
              <a:t>рамките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48 </a:t>
            </a:r>
            <a:r>
              <a:rPr lang="sv-SE" sz="4000" dirty="0" err="1"/>
              <a:t>часа</a:t>
            </a:r>
            <a:r>
              <a:rPr lang="sv-SE" sz="4000" dirty="0"/>
              <a:t> </a:t>
            </a:r>
            <a:r>
              <a:rPr lang="sv-SE" sz="4000" dirty="0" err="1"/>
              <a:t>след</a:t>
            </a:r>
            <a:r>
              <a:rPr lang="sv-SE" sz="4000" dirty="0"/>
              <a:t> </a:t>
            </a:r>
            <a:r>
              <a:rPr lang="sv-SE" sz="4000" dirty="0" err="1"/>
              <a:t>секс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Хапчетата</a:t>
            </a:r>
            <a:r>
              <a:rPr lang="sv-SE" sz="4000" dirty="0" smtClean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контрол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раждаемостта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предлагат</a:t>
            </a:r>
            <a:r>
              <a:rPr lang="sv-SE" sz="4000" dirty="0"/>
              <a:t> в </a:t>
            </a:r>
            <a:r>
              <a:rPr lang="sv-SE" sz="4000" dirty="0" err="1"/>
              <a:t>аптеките</a:t>
            </a:r>
            <a:r>
              <a:rPr lang="sv-SE" sz="4000" dirty="0"/>
              <a:t>, </a:t>
            </a:r>
            <a:r>
              <a:rPr lang="sv-SE" sz="4000" dirty="0" err="1"/>
              <a:t>но</a:t>
            </a:r>
            <a:r>
              <a:rPr lang="sv-SE" sz="4000" dirty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скъпи</a:t>
            </a:r>
            <a:r>
              <a:rPr lang="sv-SE" sz="4000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45" y="5003800"/>
            <a:ext cx="7475856" cy="4270829"/>
          </a:xfrm>
          <a:prstGeom prst="rect">
            <a:avLst/>
          </a:prstGeom>
        </p:spPr>
      </p:pic>
      <p:pic>
        <p:nvPicPr>
          <p:cNvPr id="4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Медна</a:t>
            </a:r>
            <a:r>
              <a:rPr lang="sv-SE" dirty="0"/>
              <a:t> </a:t>
            </a:r>
            <a:r>
              <a:rPr lang="sv-SE" dirty="0" err="1"/>
              <a:t>спирала</a:t>
            </a:r>
            <a:endParaRPr lang="sv-SE" dirty="0"/>
          </a:p>
        </p:txBody>
      </p:sp>
      <p:pic>
        <p:nvPicPr>
          <p:cNvPr id="5" name="Picture 12" descr="Foto av en kopparspir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752338" y="6287802"/>
            <a:ext cx="4804887" cy="82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1689100" y="3258581"/>
            <a:ext cx="21005800" cy="5254171"/>
          </a:xfrm>
        </p:spPr>
        <p:txBody>
          <a:bodyPr>
            <a:normAutofit/>
          </a:bodyPr>
          <a:lstStyle/>
          <a:p>
            <a:r>
              <a:rPr lang="sv-SE" sz="4000" dirty="0" err="1" smtClean="0"/>
              <a:t>Медната</a:t>
            </a:r>
            <a:r>
              <a:rPr lang="sv-SE" sz="4000" dirty="0" smtClean="0"/>
              <a:t> </a:t>
            </a:r>
            <a:r>
              <a:rPr lang="sv-SE" sz="4000" dirty="0" err="1"/>
              <a:t>спирала</a:t>
            </a:r>
            <a:r>
              <a:rPr lang="sv-SE" sz="4000" dirty="0"/>
              <a:t> </a:t>
            </a:r>
            <a:r>
              <a:rPr lang="sv-SE" sz="4000" dirty="0" err="1"/>
              <a:t>осигурява</a:t>
            </a:r>
            <a:r>
              <a:rPr lang="sv-SE" sz="4000" dirty="0"/>
              <a:t> </a:t>
            </a:r>
            <a:r>
              <a:rPr lang="sv-SE" sz="4000" dirty="0" err="1"/>
              <a:t>много</a:t>
            </a:r>
            <a:r>
              <a:rPr lang="sv-SE" sz="4000" dirty="0"/>
              <a:t> </a:t>
            </a:r>
            <a:r>
              <a:rPr lang="sv-SE" sz="4000" dirty="0" err="1"/>
              <a:t>сигурна</a:t>
            </a:r>
            <a:r>
              <a:rPr lang="sv-SE" sz="4000" dirty="0"/>
              <a:t> </a:t>
            </a:r>
            <a:r>
              <a:rPr lang="sv-SE" sz="4000" dirty="0" err="1"/>
              <a:t>защита</a:t>
            </a:r>
            <a:r>
              <a:rPr lang="sv-SE" sz="4000" dirty="0"/>
              <a:t> </a:t>
            </a:r>
            <a:r>
              <a:rPr lang="sv-SE" sz="4000" dirty="0" err="1"/>
              <a:t>срещу</a:t>
            </a:r>
            <a:r>
              <a:rPr lang="sv-SE" sz="4000" dirty="0"/>
              <a:t> </a:t>
            </a:r>
            <a:r>
              <a:rPr lang="sv-SE" sz="4000" dirty="0" err="1"/>
              <a:t>бременност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Медната</a:t>
            </a:r>
            <a:r>
              <a:rPr lang="sv-SE" sz="4000" dirty="0" smtClean="0"/>
              <a:t> </a:t>
            </a:r>
            <a:r>
              <a:rPr lang="sv-SE" sz="4000" dirty="0" err="1"/>
              <a:t>серпентина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вкарва</a:t>
            </a:r>
            <a:r>
              <a:rPr lang="sv-SE" sz="4000" dirty="0"/>
              <a:t> в </a:t>
            </a:r>
            <a:r>
              <a:rPr lang="sv-SE" sz="4000" dirty="0" err="1"/>
              <a:t>матката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акушерка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лекар</a:t>
            </a:r>
            <a:r>
              <a:rPr lang="sv-SE" sz="4000" dirty="0"/>
              <a:t> и </a:t>
            </a:r>
            <a:r>
              <a:rPr lang="sv-SE" sz="4000" dirty="0" err="1"/>
              <a:t>прилича</a:t>
            </a:r>
            <a:r>
              <a:rPr lang="sv-SE" sz="4000" dirty="0"/>
              <a:t>  </a:t>
            </a:r>
            <a:r>
              <a:rPr lang="sv-SE" sz="4000" dirty="0" err="1"/>
              <a:t>тази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снимката</a:t>
            </a:r>
            <a:r>
              <a:rPr lang="sv-SE" sz="4000" dirty="0"/>
              <a:t>. </a:t>
            </a:r>
            <a:r>
              <a:rPr lang="sv-SE" sz="4000" dirty="0" err="1"/>
              <a:t>Медната</a:t>
            </a:r>
            <a:r>
              <a:rPr lang="sv-SE" sz="4000" dirty="0"/>
              <a:t> </a:t>
            </a:r>
            <a:r>
              <a:rPr lang="sv-SE" sz="4000" dirty="0" err="1"/>
              <a:t>спирала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съдържа</a:t>
            </a:r>
            <a:r>
              <a:rPr lang="sv-SE" sz="4000" dirty="0"/>
              <a:t> </a:t>
            </a:r>
            <a:r>
              <a:rPr lang="sv-SE" sz="4000" dirty="0" err="1"/>
              <a:t>хормони</a:t>
            </a:r>
            <a:r>
              <a:rPr lang="sv-SE" sz="4000" dirty="0"/>
              <a:t> и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влияе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овулацията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Защитата</a:t>
            </a:r>
            <a:r>
              <a:rPr lang="sv-SE" sz="4000" dirty="0" smtClean="0"/>
              <a:t> </a:t>
            </a:r>
            <a:r>
              <a:rPr lang="sv-SE" sz="4000" dirty="0"/>
              <a:t>е </a:t>
            </a:r>
            <a:r>
              <a:rPr lang="sv-SE" sz="4000" dirty="0" err="1"/>
              <a:t>най-малко</a:t>
            </a:r>
            <a:r>
              <a:rPr lang="sv-SE" sz="4000" dirty="0"/>
              <a:t> </a:t>
            </a:r>
            <a:r>
              <a:rPr lang="sv-SE" sz="4000" dirty="0" err="1"/>
              <a:t>три</a:t>
            </a:r>
            <a:r>
              <a:rPr lang="sv-SE" sz="4000" dirty="0"/>
              <a:t> </a:t>
            </a:r>
            <a:r>
              <a:rPr lang="sv-SE" sz="4000" dirty="0" err="1"/>
              <a:t>години</a:t>
            </a:r>
            <a:r>
              <a:rPr lang="sv-SE" sz="4000" dirty="0"/>
              <a:t>. </a:t>
            </a:r>
            <a:r>
              <a:rPr lang="sv-SE" sz="4000" dirty="0" err="1"/>
              <a:t>Акушерката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лекарът</a:t>
            </a:r>
            <a:r>
              <a:rPr lang="sv-SE" sz="4000" dirty="0"/>
              <a:t> </a:t>
            </a:r>
            <a:r>
              <a:rPr lang="sv-SE" sz="4000" dirty="0" err="1"/>
              <a:t>премахва</a:t>
            </a:r>
            <a:r>
              <a:rPr lang="sv-SE" sz="4000" dirty="0"/>
              <a:t> </a:t>
            </a:r>
            <a:r>
              <a:rPr lang="sv-SE" sz="4000" dirty="0" err="1"/>
              <a:t>бобината</a:t>
            </a:r>
            <a:r>
              <a:rPr lang="sv-SE" sz="4000" dirty="0"/>
              <a:t>, </a:t>
            </a:r>
            <a:r>
              <a:rPr lang="sv-SE" sz="4000" dirty="0" err="1" smtClean="0"/>
              <a:t>когато</a:t>
            </a:r>
            <a:r>
              <a:rPr lang="sv-SE" sz="4000" dirty="0" smtClean="0"/>
              <a:t> </a:t>
            </a:r>
            <a:r>
              <a:rPr lang="sv-SE" sz="4000" dirty="0" err="1"/>
              <a:t>спре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работи</a:t>
            </a:r>
            <a:r>
              <a:rPr lang="sv-SE" sz="4000" dirty="0"/>
              <a:t>.</a:t>
            </a:r>
          </a:p>
        </p:txBody>
      </p:sp>
      <p:pic>
        <p:nvPicPr>
          <p:cNvPr id="3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3" y="7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Хормонална</a:t>
            </a:r>
            <a:r>
              <a:rPr lang="sv-SE" dirty="0"/>
              <a:t> </a:t>
            </a:r>
            <a:r>
              <a:rPr lang="sv-SE" dirty="0" err="1"/>
              <a:t>спирала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3069" y="2641600"/>
            <a:ext cx="15043150" cy="9629053"/>
          </a:xfrm>
        </p:spPr>
        <p:txBody>
          <a:bodyPr>
            <a:noAutofit/>
          </a:bodyPr>
          <a:lstStyle/>
          <a:p>
            <a:r>
              <a:rPr lang="sv-SE" sz="4000" dirty="0" err="1" smtClean="0"/>
              <a:t>Хормоналната</a:t>
            </a:r>
            <a:r>
              <a:rPr lang="sv-SE" sz="4000" dirty="0" smtClean="0"/>
              <a:t> </a:t>
            </a:r>
            <a:r>
              <a:rPr lang="sv-SE" sz="4000" dirty="0" err="1"/>
              <a:t>спирала</a:t>
            </a:r>
            <a:r>
              <a:rPr lang="sv-SE" sz="4000" dirty="0"/>
              <a:t> </a:t>
            </a:r>
            <a:r>
              <a:rPr lang="sv-SE" sz="4000" dirty="0" err="1"/>
              <a:t>осигурява</a:t>
            </a:r>
            <a:r>
              <a:rPr lang="sv-SE" sz="4000" dirty="0"/>
              <a:t> </a:t>
            </a:r>
            <a:r>
              <a:rPr lang="sv-SE" sz="4000" dirty="0" err="1"/>
              <a:t>много</a:t>
            </a:r>
            <a:r>
              <a:rPr lang="sv-SE" sz="4000" dirty="0"/>
              <a:t> </a:t>
            </a:r>
            <a:r>
              <a:rPr lang="sv-SE" sz="4000" dirty="0" err="1"/>
              <a:t>сигурна</a:t>
            </a:r>
            <a:r>
              <a:rPr lang="sv-SE" sz="4000" dirty="0"/>
              <a:t> </a:t>
            </a:r>
            <a:r>
              <a:rPr lang="sv-SE" sz="4000" dirty="0" err="1"/>
              <a:t>защита</a:t>
            </a:r>
            <a:r>
              <a:rPr lang="sv-SE" sz="4000" dirty="0"/>
              <a:t> </a:t>
            </a:r>
            <a:r>
              <a:rPr lang="sv-SE" sz="4000" dirty="0" err="1"/>
              <a:t>срещу</a:t>
            </a:r>
            <a:r>
              <a:rPr lang="sv-SE" sz="4000" dirty="0"/>
              <a:t> </a:t>
            </a:r>
            <a:r>
              <a:rPr lang="sv-SE" sz="4000" dirty="0" err="1"/>
              <a:t>бременност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Хормоналната</a:t>
            </a:r>
            <a:r>
              <a:rPr lang="sv-SE" sz="4000" dirty="0" smtClean="0"/>
              <a:t> </a:t>
            </a:r>
            <a:r>
              <a:rPr lang="sv-SE" sz="4000" dirty="0" err="1"/>
              <a:t>спирала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вкарва</a:t>
            </a:r>
            <a:r>
              <a:rPr lang="sv-SE" sz="4000" dirty="0"/>
              <a:t> в </a:t>
            </a:r>
            <a:r>
              <a:rPr lang="sv-SE" sz="4000" dirty="0" err="1"/>
              <a:t>матката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акушерка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лекар</a:t>
            </a:r>
            <a:r>
              <a:rPr lang="sv-SE" sz="4000" dirty="0"/>
              <a:t> и </a:t>
            </a:r>
            <a:r>
              <a:rPr lang="sv-SE" sz="4000" dirty="0" err="1"/>
              <a:t>прилича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тази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 </a:t>
            </a:r>
            <a:r>
              <a:rPr lang="sv-SE" sz="4000" dirty="0" err="1"/>
              <a:t>снимката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Хормоналната</a:t>
            </a:r>
            <a:r>
              <a:rPr lang="sv-SE" sz="4000" dirty="0" smtClean="0"/>
              <a:t> </a:t>
            </a:r>
            <a:r>
              <a:rPr lang="sv-SE" sz="4000" dirty="0" err="1"/>
              <a:t>спирала</a:t>
            </a:r>
            <a:r>
              <a:rPr lang="sv-SE" sz="4000" dirty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контейнер</a:t>
            </a:r>
            <a:r>
              <a:rPr lang="sv-SE" sz="4000" dirty="0"/>
              <a:t>,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освобождава</a:t>
            </a:r>
            <a:r>
              <a:rPr lang="sv-SE" sz="4000" dirty="0"/>
              <a:t> </a:t>
            </a:r>
            <a:r>
              <a:rPr lang="sv-SE" sz="4000" dirty="0" err="1"/>
              <a:t>хормони</a:t>
            </a:r>
            <a:r>
              <a:rPr lang="sv-SE" sz="4000" dirty="0"/>
              <a:t>, </a:t>
            </a:r>
            <a:r>
              <a:rPr lang="sv-SE" sz="4000" dirty="0" err="1"/>
              <a:t>които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ви</a:t>
            </a:r>
            <a:r>
              <a:rPr lang="sv-SE" sz="4000" dirty="0"/>
              <a:t> </a:t>
            </a:r>
            <a:r>
              <a:rPr lang="sv-SE" sz="4000" dirty="0" err="1"/>
              <a:t>правят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забременеете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Защитата</a:t>
            </a:r>
            <a:r>
              <a:rPr lang="sv-SE" sz="4000" dirty="0" smtClean="0"/>
              <a:t> </a:t>
            </a:r>
            <a:r>
              <a:rPr lang="sv-SE" sz="4000" dirty="0" err="1"/>
              <a:t>важи</a:t>
            </a:r>
            <a:r>
              <a:rPr lang="sv-SE" sz="4000" dirty="0"/>
              <a:t>  </a:t>
            </a:r>
            <a:r>
              <a:rPr lang="sv-SE" sz="4000" dirty="0" err="1"/>
              <a:t>най-малко</a:t>
            </a:r>
            <a:r>
              <a:rPr lang="sv-SE" sz="4000" dirty="0"/>
              <a:t> </a:t>
            </a:r>
            <a:r>
              <a:rPr lang="sv-SE" sz="4000" dirty="0" err="1"/>
              <a:t>три</a:t>
            </a:r>
            <a:r>
              <a:rPr lang="sv-SE" sz="4000" dirty="0"/>
              <a:t> </a:t>
            </a:r>
            <a:r>
              <a:rPr lang="sv-SE" sz="4000" dirty="0" err="1"/>
              <a:t>години</a:t>
            </a:r>
            <a:r>
              <a:rPr lang="sv-SE" sz="4000" dirty="0"/>
              <a:t>. </a:t>
            </a:r>
            <a:r>
              <a:rPr lang="sv-SE" sz="4000" dirty="0" err="1"/>
              <a:t>Акушерката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лекарят</a:t>
            </a:r>
            <a:r>
              <a:rPr lang="sv-SE" sz="4000" dirty="0"/>
              <a:t> </a:t>
            </a:r>
            <a:r>
              <a:rPr lang="sv-SE" sz="4000" dirty="0" err="1"/>
              <a:t>премахват</a:t>
            </a:r>
            <a:r>
              <a:rPr lang="sv-SE" sz="4000" dirty="0"/>
              <a:t> </a:t>
            </a:r>
            <a:r>
              <a:rPr lang="sv-SE" sz="4000" dirty="0" err="1"/>
              <a:t>бобината</a:t>
            </a:r>
            <a:r>
              <a:rPr lang="sv-SE" sz="4000" dirty="0"/>
              <a:t>, </a:t>
            </a:r>
            <a:r>
              <a:rPr lang="sv-SE" sz="4000" dirty="0" err="1"/>
              <a:t>когато</a:t>
            </a:r>
            <a:r>
              <a:rPr lang="sv-SE" sz="4000" dirty="0"/>
              <a:t> </a:t>
            </a:r>
            <a:r>
              <a:rPr lang="sv-SE" sz="4000" dirty="0" err="1"/>
              <a:t>спре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работи</a:t>
            </a:r>
            <a:r>
              <a:rPr lang="sv-SE" sz="4000" dirty="0"/>
              <a:t>.</a:t>
            </a:r>
          </a:p>
        </p:txBody>
      </p:sp>
      <p:pic>
        <p:nvPicPr>
          <p:cNvPr id="5" name="Picture 4" descr="Foto av en hormonspir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00" y="4670807"/>
            <a:ext cx="4409256" cy="53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8" y="14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595</Words>
  <Application>Microsoft Macintosh PowerPoint</Application>
  <PresentationFormat>Anpassad</PresentationFormat>
  <Paragraphs>42</Paragraphs>
  <Slides>12</Slides>
  <Notes>0</Notes>
  <HiddenSlides>0</HiddenSlides>
  <MMClips>11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Arial</vt:lpstr>
      <vt:lpstr>White</vt:lpstr>
      <vt:lpstr>PowerPoint-presentation</vt:lpstr>
      <vt:lpstr>ПРЕВЕНТИВЕН МАТЕРИАЛ</vt:lpstr>
      <vt:lpstr>ПРЕВЕНТИВЕН МАТЕРИАЛ</vt:lpstr>
      <vt:lpstr>Полово предавани болести</vt:lpstr>
      <vt:lpstr>Презервативи</vt:lpstr>
      <vt:lpstr>Хапчета</vt:lpstr>
      <vt:lpstr>хапчета за контрол на раждаемостта</vt:lpstr>
      <vt:lpstr>Медна спирала</vt:lpstr>
      <vt:lpstr>Хормонална спирала</vt:lpstr>
      <vt:lpstr>Несигурни методи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40</cp:revision>
  <dcterms:modified xsi:type="dcterms:W3CDTF">2018-05-15T11:10:01Z</dcterms:modified>
</cp:coreProperties>
</file>