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782" y="11941464"/>
            <a:ext cx="5029200" cy="13289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Rökning förbjuden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xosaha\AppData\Local\Microsoft\Windows\Temporary Internet Files\Content.IE5\9K8S0JK2\black-smoke-backgrou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09" y="2673524"/>
            <a:ext cx="11626052" cy="73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Omgivningen påverkas…</a:t>
            </a:r>
            <a:endParaRPr dirty="0"/>
          </a:p>
        </p:txBody>
      </p:sp>
      <p:sp>
        <p:nvSpPr>
          <p:cNvPr id="241" name="Innehåll"/>
          <p:cNvSpPr txBox="1">
            <a:spLocks noGrp="1"/>
          </p:cNvSpPr>
          <p:nvPr>
            <p:ph type="body" idx="1"/>
          </p:nvPr>
        </p:nvSpPr>
        <p:spPr>
          <a:xfrm>
            <a:off x="456648" y="1081464"/>
            <a:ext cx="10317369" cy="12634536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Rökning påverkar inte bara rökarens hälsa utan hela omgivningen. </a:t>
            </a:r>
          </a:p>
          <a:p>
            <a:r>
              <a:rPr lang="sv-SE" dirty="0"/>
              <a:t>I Sverige är rökning förbjuden i de flesta lokaler och sammanhang. Så är det inte i alla länder.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Varför är det farligt att röka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175" y="3944740"/>
            <a:ext cx="14133996" cy="9296400"/>
          </a:xfrm>
        </p:spPr>
        <p:txBody>
          <a:bodyPr>
            <a:normAutofit lnSpcReduction="10000"/>
          </a:bodyPr>
          <a:lstStyle/>
          <a:p>
            <a:pPr lvl="0"/>
            <a:r>
              <a:rPr lang="sv-SE" dirty="0"/>
              <a:t>Det finns cirka 8000 skadliga ämnen i cigarettrök. </a:t>
            </a:r>
          </a:p>
          <a:p>
            <a:pPr lvl="0"/>
            <a:r>
              <a:rPr lang="sv-SE" dirty="0"/>
              <a:t>Cirka 60 av dessa är cancerframkallande. </a:t>
            </a:r>
          </a:p>
          <a:p>
            <a:pPr lvl="0"/>
            <a:r>
              <a:rPr lang="sv-SE" dirty="0"/>
              <a:t>Främst är det hjärta, lungor och kärl som får den största smällen.  </a:t>
            </a:r>
          </a:p>
          <a:p>
            <a:pPr lvl="0"/>
            <a:r>
              <a:rPr lang="sv-SE" dirty="0"/>
              <a:t>Cigaretter innehåller nikotin som är beroendeframkallande. </a:t>
            </a:r>
          </a:p>
          <a:p>
            <a:pPr lvl="0"/>
            <a:r>
              <a:rPr lang="sv-SE" dirty="0"/>
              <a:t>Nikotinet är också direkt farligt för kroppen då det ökar risken för blodproppar. </a:t>
            </a:r>
          </a:p>
          <a:p>
            <a:endParaRPr lang="sv-SE" dirty="0"/>
          </a:p>
        </p:txBody>
      </p:sp>
      <p:pic>
        <p:nvPicPr>
          <p:cNvPr id="2050" name="Picture 2" descr="C:\Users\vxosaha\AppData\Local\Microsoft\Windows\Temporary Internet Files\Content.IE5\3VYXYX3Z\poison-14649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989" y="2999406"/>
            <a:ext cx="4406350" cy="88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806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xosaha\AppData\Local\Microsoft\Windows\Temporary Internet Files\Content.IE5\YV8EVIJ0\Malarbild-sjuk-s115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19" y="1789043"/>
            <a:ext cx="11198890" cy="86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Varför </a:t>
            </a:r>
            <a:r>
              <a:rPr lang="sv-SE" dirty="0"/>
              <a:t>är det farligt att röka?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5917" y="2641600"/>
            <a:ext cx="14968883" cy="9660835"/>
          </a:xfrm>
        </p:spPr>
        <p:txBody>
          <a:bodyPr/>
          <a:lstStyle/>
          <a:p>
            <a:pPr lvl="0"/>
            <a:r>
              <a:rPr lang="sv-SE" dirty="0"/>
              <a:t>I Sverige är det cirka 3500 personer per år som drabbas av lungcancer. </a:t>
            </a:r>
          </a:p>
          <a:p>
            <a:pPr lvl="0"/>
            <a:r>
              <a:rPr lang="sv-SE" dirty="0"/>
              <a:t>Lika många dör i lungsjukdomen KOL som gör att luftrör och lungor blir trängre. </a:t>
            </a:r>
          </a:p>
          <a:p>
            <a:pPr lvl="0"/>
            <a:r>
              <a:rPr lang="sv-SE" dirty="0"/>
              <a:t>Rökning är den största faktorn till dessa sjukdomar.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3278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vxosaha\AppData\Local\Microsoft\Windows\Temporary Internet Files\Content.IE5\3VYXYX3Z\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29" y="896095"/>
            <a:ext cx="8878941" cy="95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755395" y="713413"/>
            <a:ext cx="23509357" cy="2286000"/>
          </a:xfrm>
        </p:spPr>
        <p:txBody>
          <a:bodyPr>
            <a:noAutofit/>
          </a:bodyPr>
          <a:lstStyle/>
          <a:p>
            <a:r>
              <a:rPr lang="sv-SE" sz="10100" dirty="0"/>
              <a:t>Varför är det farligt att vara </a:t>
            </a:r>
            <a:r>
              <a:rPr lang="sv-SE" sz="10100" dirty="0" smtClean="0"/>
              <a:t/>
            </a:r>
            <a:br>
              <a:rPr lang="sv-SE" sz="10100" dirty="0" smtClean="0"/>
            </a:br>
            <a:r>
              <a:rPr lang="sv-SE" sz="10100" dirty="0" smtClean="0"/>
              <a:t>passiv </a:t>
            </a:r>
            <a:r>
              <a:rPr lang="sv-SE" sz="10100" dirty="0"/>
              <a:t>rökare?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6876" y="3427894"/>
            <a:ext cx="16161578" cy="9296400"/>
          </a:xfrm>
        </p:spPr>
        <p:txBody>
          <a:bodyPr/>
          <a:lstStyle/>
          <a:p>
            <a:pPr lvl="0"/>
            <a:r>
              <a:rPr lang="sv-SE" dirty="0"/>
              <a:t>Både rökaren och de som är nära kan bli sjuka av röken.</a:t>
            </a:r>
          </a:p>
          <a:p>
            <a:pPr lvl="0"/>
            <a:r>
              <a:rPr lang="sv-SE" dirty="0"/>
              <a:t>Det är enbart en fjärdedel av röken som andas in av rökaren. Resterande av röken är rök som omgivningen andas in. </a:t>
            </a:r>
          </a:p>
          <a:p>
            <a:pPr lvl="0"/>
            <a:r>
              <a:rPr lang="sv-SE" dirty="0"/>
              <a:t>Den passiva röken kan vara ännu skadligare än den rök som själva rökaren andas in då sidoröken sätter sig på slemhinnorna på omgivningen. </a:t>
            </a:r>
          </a:p>
        </p:txBody>
      </p:sp>
    </p:spTree>
    <p:extLst>
      <p:ext uri="{BB962C8B-B14F-4D97-AF65-F5344CB8AC3E}">
        <p14:creationId xmlns:p14="http://schemas.microsoft.com/office/powerpoint/2010/main" val="24101860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xosaha\AppData\Local\Microsoft\Windows\Temporary Internet Files\Content.IE5\9K8S0JK2\no_smok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6" y="9322087"/>
            <a:ext cx="5691673" cy="43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596" y="800529"/>
            <a:ext cx="22452304" cy="2286000"/>
          </a:xfrm>
        </p:spPr>
        <p:txBody>
          <a:bodyPr>
            <a:noAutofit/>
          </a:bodyPr>
          <a:lstStyle/>
          <a:p>
            <a:r>
              <a:rPr lang="sv-SE" sz="13400" dirty="0"/>
              <a:t>Här är det förbjudet att röka 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4072" y="2674775"/>
            <a:ext cx="9003781" cy="221446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6600" dirty="0" smtClean="0"/>
              <a:t>Exempelvis på/i/hos…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356671" y="6227634"/>
            <a:ext cx="377726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Skolor </a:t>
            </a:r>
            <a:endParaRPr kumimoji="0" lang="sv-SE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1631695" y="4424923"/>
            <a:ext cx="3935372" cy="1783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6600" b="0" dirty="0" smtClean="0"/>
              <a:t>Sjukhuset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628364" y="8792564"/>
            <a:ext cx="1612621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4000" b="0" dirty="0" smtClean="0"/>
              <a:t>Fritids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241630" y="7508055"/>
            <a:ext cx="1986121" cy="1229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3600" b="0" dirty="0" smtClean="0"/>
              <a:t>Matsalar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6259044" y="6740595"/>
            <a:ext cx="3040897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4000" b="0" dirty="0" smtClean="0"/>
              <a:t>Resturanger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0046487" y="5173581"/>
            <a:ext cx="2781211" cy="1229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3600" b="0" dirty="0" smtClean="0"/>
              <a:t>Tandläkaren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739752" y="9921822"/>
            <a:ext cx="944169" cy="1155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3200" b="0" dirty="0" smtClean="0"/>
              <a:t>Tåg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3919179" y="10664250"/>
            <a:ext cx="3295775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sv-SE" sz="8000" b="0" dirty="0" smtClean="0"/>
              <a:t>Caféer</a:t>
            </a:r>
            <a:r>
              <a:rPr lang="sv-SE" sz="3200" dirty="0" smtClean="0"/>
              <a:t> </a:t>
            </a:r>
            <a:endParaRPr lang="sv-SE" sz="3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95496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xosaha\AppData\Local\Microsoft\Windows\Temporary Internet Files\Content.IE5\3VYXYX3Z\tabac-cigaret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806" y="4236098"/>
            <a:ext cx="10209588" cy="61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779" y="35560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>Risker jämfört rökare vs. icke-rökare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779" y="3914710"/>
            <a:ext cx="19939245" cy="9296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sv-SE" sz="4200" i="1" dirty="0"/>
              <a:t>Den som röker ett paket cigarretter om dagen riskerar jämfört med den som inte röker följande:</a:t>
            </a:r>
            <a:endParaRPr lang="sv-SE" sz="4200" dirty="0"/>
          </a:p>
          <a:p>
            <a:pPr lvl="0"/>
            <a:r>
              <a:rPr lang="sv-SE" sz="4200" dirty="0"/>
              <a:t>Femton gånger högre risk att få lungcancer</a:t>
            </a:r>
          </a:p>
          <a:p>
            <a:pPr lvl="0"/>
            <a:r>
              <a:rPr lang="sv-SE" sz="4200" dirty="0"/>
              <a:t>Tio gånger högre risk att få kol</a:t>
            </a:r>
          </a:p>
          <a:p>
            <a:pPr lvl="0"/>
            <a:r>
              <a:rPr lang="sv-SE" sz="4200" dirty="0"/>
              <a:t>Tio gånger högre risk att få matstrupscancer</a:t>
            </a:r>
          </a:p>
          <a:p>
            <a:pPr lvl="0"/>
            <a:r>
              <a:rPr lang="sv-SE" sz="4200" dirty="0"/>
              <a:t>Fem gånger högre risk att få hjärtinfarkt före 50.</a:t>
            </a:r>
          </a:p>
          <a:p>
            <a:pPr lvl="0"/>
            <a:r>
              <a:rPr lang="sv-SE" sz="4200" dirty="0"/>
              <a:t>Tre gånger högre risk att få hjärtinfarkt efter fyllda 50</a:t>
            </a:r>
          </a:p>
          <a:p>
            <a:pPr lvl="0"/>
            <a:r>
              <a:rPr lang="sv-SE" sz="4200" dirty="0"/>
              <a:t>Tre gånger högre risk att få stroke</a:t>
            </a:r>
          </a:p>
          <a:p>
            <a:pPr lvl="0"/>
            <a:r>
              <a:rPr lang="sv-SE" sz="4200" dirty="0"/>
              <a:t>Tre gånger högre risk att få cancer i urinblåsan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838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5" y="1828799"/>
            <a:ext cx="14377556" cy="95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94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301</Words>
  <Application>Microsoft Macintosh PowerPoint</Application>
  <PresentationFormat>Anpassad</PresentationFormat>
  <Paragraphs>37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White</vt:lpstr>
      <vt:lpstr>PowerPoint-presentation</vt:lpstr>
      <vt:lpstr>Rökning förbjuden</vt:lpstr>
      <vt:lpstr>Omgivningen påverkas…</vt:lpstr>
      <vt:lpstr>Varför är det farligt att röka?</vt:lpstr>
      <vt:lpstr>Varför är det farligt att röka? </vt:lpstr>
      <vt:lpstr>Varför är det farligt att vara  passiv rökare? </vt:lpstr>
      <vt:lpstr>Här är det förbjudet att röka </vt:lpstr>
      <vt:lpstr>Risker jämfört rökare vs. icke-rökare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9</cp:revision>
  <dcterms:modified xsi:type="dcterms:W3CDTF">2018-05-03T08:54:17Z</dcterms:modified>
</cp:coreProperties>
</file>