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Grid="0" snapToObjects="1">
      <p:cViewPr>
        <p:scale>
          <a:sx n="40" d="100"/>
          <a:sy n="40" d="100"/>
        </p:scale>
        <p:origin x="1392" y="11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A8292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92827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8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8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0680" y="804316"/>
            <a:ext cx="1519302" cy="138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g"/><Relationship Id="rId5" Type="http://schemas.openxmlformats.org/officeDocument/2006/relationships/image" Target="../media/image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4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rfsu.se/sv/RFSU-shop/Kondomer/Tre-kondomfavoriter/" TargetMode="External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4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G"/><Relationship Id="rId5" Type="http://schemas.openxmlformats.org/officeDocument/2006/relationships/image" Target="../media/image4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4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4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Digniti Omnia 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27772" y="540657"/>
            <a:ext cx="812800" cy="812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372" y="11801929"/>
            <a:ext cx="5029200" cy="1328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705" y="2959577"/>
            <a:ext cx="4923724" cy="512367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Metode</a:t>
            </a:r>
            <a:r>
              <a:rPr lang="sv-SE" dirty="0"/>
              <a:t> </a:t>
            </a:r>
            <a:r>
              <a:rPr lang="sv-SE" dirty="0" err="1"/>
              <a:t>nesigure</a:t>
            </a:r>
            <a:r>
              <a:rPr lang="sv-SE" dirty="0"/>
              <a:t>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8685" y="3844949"/>
            <a:ext cx="19050191" cy="6950242"/>
          </a:xfrm>
        </p:spPr>
        <p:txBody>
          <a:bodyPr>
            <a:noAutofit/>
          </a:bodyPr>
          <a:lstStyle/>
          <a:p>
            <a:r>
              <a:rPr lang="sv-SE" sz="5000" dirty="0"/>
              <a:t>”</a:t>
            </a:r>
            <a:r>
              <a:rPr lang="sv-SE" sz="5000" dirty="0" err="1"/>
              <a:t>Perioadele</a:t>
            </a:r>
            <a:r>
              <a:rPr lang="sv-SE" sz="5000" dirty="0"/>
              <a:t> </a:t>
            </a:r>
            <a:r>
              <a:rPr lang="sv-SE" sz="5000" dirty="0" err="1"/>
              <a:t>sigure</a:t>
            </a:r>
            <a:r>
              <a:rPr lang="sv-SE" sz="5000" dirty="0"/>
              <a:t>” – nu </a:t>
            </a:r>
            <a:r>
              <a:rPr lang="sv-SE" sz="5000" dirty="0" err="1"/>
              <a:t>putem</a:t>
            </a:r>
            <a:r>
              <a:rPr lang="sv-SE" sz="5000" dirty="0"/>
              <a:t> </a:t>
            </a:r>
            <a:r>
              <a:rPr lang="sv-SE" sz="5000" dirty="0" err="1"/>
              <a:t>şti</a:t>
            </a:r>
            <a:r>
              <a:rPr lang="sv-SE" sz="5000" dirty="0"/>
              <a:t> cu </a:t>
            </a:r>
            <a:r>
              <a:rPr lang="sv-SE" sz="5000" dirty="0" err="1"/>
              <a:t>siguranţă</a:t>
            </a:r>
            <a:r>
              <a:rPr lang="sv-SE" sz="5000" dirty="0"/>
              <a:t> </a:t>
            </a:r>
            <a:r>
              <a:rPr lang="sv-SE" sz="5000" dirty="0" err="1"/>
              <a:t>că</a:t>
            </a:r>
            <a:r>
              <a:rPr lang="sv-SE" sz="5000" dirty="0"/>
              <a:t> nu a </a:t>
            </a:r>
            <a:r>
              <a:rPr lang="sv-SE" sz="5000" dirty="0" err="1"/>
              <a:t>avut</a:t>
            </a:r>
            <a:r>
              <a:rPr lang="sv-SE" sz="5000" dirty="0"/>
              <a:t> </a:t>
            </a:r>
            <a:r>
              <a:rPr lang="sv-SE" sz="5000" dirty="0" err="1"/>
              <a:t>loc</a:t>
            </a:r>
            <a:r>
              <a:rPr lang="sv-SE" sz="5000" dirty="0"/>
              <a:t> o </a:t>
            </a:r>
            <a:r>
              <a:rPr lang="sv-SE" sz="5000" dirty="0" err="1"/>
              <a:t>ovulaţie</a:t>
            </a:r>
            <a:r>
              <a:rPr lang="sv-SE" sz="5000" dirty="0"/>
              <a:t> </a:t>
            </a:r>
            <a:r>
              <a:rPr lang="sv-SE" sz="5000" dirty="0" err="1"/>
              <a:t>aproape</a:t>
            </a:r>
            <a:r>
              <a:rPr lang="sv-SE" sz="5000" dirty="0"/>
              <a:t> de </a:t>
            </a:r>
            <a:r>
              <a:rPr lang="sv-SE" sz="5000" dirty="0" err="1"/>
              <a:t>contactul</a:t>
            </a:r>
            <a:r>
              <a:rPr lang="sv-SE" sz="5000" dirty="0"/>
              <a:t> sexual </a:t>
            </a:r>
            <a:endParaRPr lang="sv-SE" sz="5000" dirty="0" smtClean="0"/>
          </a:p>
          <a:p>
            <a:r>
              <a:rPr lang="sv-SE" sz="5000" dirty="0" smtClean="0"/>
              <a:t>Contact </a:t>
            </a:r>
            <a:r>
              <a:rPr lang="sv-SE" sz="5000" dirty="0"/>
              <a:t>sexual </a:t>
            </a:r>
            <a:r>
              <a:rPr lang="sv-SE" sz="5000" dirty="0" err="1"/>
              <a:t>întrerupt</a:t>
            </a:r>
            <a:r>
              <a:rPr lang="sv-SE" sz="5000" dirty="0"/>
              <a:t>’’ – deci </a:t>
            </a:r>
            <a:r>
              <a:rPr lang="sv-SE" sz="5000" dirty="0" err="1"/>
              <a:t>scoaterea</a:t>
            </a:r>
            <a:r>
              <a:rPr lang="sv-SE" sz="5000" dirty="0"/>
              <a:t> </a:t>
            </a:r>
            <a:r>
              <a:rPr lang="sv-SE" sz="5000" dirty="0" err="1"/>
              <a:t>penisului</a:t>
            </a:r>
            <a:r>
              <a:rPr lang="sv-SE" sz="5000" dirty="0"/>
              <a:t> </a:t>
            </a:r>
            <a:r>
              <a:rPr lang="sv-SE" sz="5000" dirty="0" err="1"/>
              <a:t>înainte</a:t>
            </a:r>
            <a:r>
              <a:rPr lang="sv-SE" sz="5000" dirty="0"/>
              <a:t> e </a:t>
            </a:r>
            <a:r>
              <a:rPr lang="sv-SE" sz="5000" dirty="0" err="1"/>
              <a:t>ejaculare</a:t>
            </a:r>
            <a:r>
              <a:rPr lang="sv-SE" sz="5000" dirty="0"/>
              <a:t>. S-ar </a:t>
            </a:r>
            <a:r>
              <a:rPr lang="sv-SE" sz="5000" dirty="0" err="1"/>
              <a:t>putea</a:t>
            </a:r>
            <a:r>
              <a:rPr lang="sv-SE" sz="5000" dirty="0"/>
              <a:t> ca </a:t>
            </a:r>
            <a:r>
              <a:rPr lang="sv-SE" sz="5000" dirty="0" err="1"/>
              <a:t>bărbatul</a:t>
            </a:r>
            <a:r>
              <a:rPr lang="sv-SE" sz="5000" dirty="0"/>
              <a:t> </a:t>
            </a:r>
            <a:r>
              <a:rPr lang="sv-SE" sz="5000" dirty="0" err="1"/>
              <a:t>să</a:t>
            </a:r>
            <a:r>
              <a:rPr lang="sv-SE" sz="5000" dirty="0"/>
              <a:t> </a:t>
            </a:r>
            <a:r>
              <a:rPr lang="sv-SE" sz="5000" dirty="0" err="1"/>
              <a:t>aibă</a:t>
            </a:r>
            <a:r>
              <a:rPr lang="sv-SE" sz="5000" dirty="0"/>
              <a:t> </a:t>
            </a:r>
            <a:r>
              <a:rPr lang="sv-SE" sz="5000" dirty="0" err="1"/>
              <a:t>spermii</a:t>
            </a:r>
            <a:r>
              <a:rPr lang="sv-SE" sz="5000" dirty="0"/>
              <a:t> </a:t>
            </a:r>
            <a:r>
              <a:rPr lang="sv-SE" sz="5000" dirty="0" err="1"/>
              <a:t>încă</a:t>
            </a:r>
            <a:r>
              <a:rPr lang="sv-SE" sz="5000" dirty="0"/>
              <a:t> din </a:t>
            </a:r>
            <a:r>
              <a:rPr lang="sv-SE" sz="5000" dirty="0" err="1"/>
              <a:t>faza</a:t>
            </a:r>
            <a:r>
              <a:rPr lang="sv-SE" sz="5000" dirty="0"/>
              <a:t> </a:t>
            </a:r>
            <a:r>
              <a:rPr lang="sv-SE" sz="5000" dirty="0" err="1"/>
              <a:t>iniţială</a:t>
            </a:r>
            <a:r>
              <a:rPr lang="sv-SE" sz="5000" dirty="0"/>
              <a:t>, </a:t>
            </a:r>
            <a:r>
              <a:rPr lang="sv-SE" sz="5000" dirty="0" err="1"/>
              <a:t>înainte</a:t>
            </a:r>
            <a:r>
              <a:rPr lang="sv-SE" sz="5000" dirty="0"/>
              <a:t> de </a:t>
            </a:r>
            <a:r>
              <a:rPr lang="sv-SE" sz="5000" dirty="0" err="1"/>
              <a:t>ejaculare</a:t>
            </a:r>
            <a:r>
              <a:rPr lang="sv-SE" sz="5000" dirty="0"/>
              <a:t>,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uretră</a:t>
            </a:r>
            <a:r>
              <a:rPr lang="sv-SE" sz="5000" dirty="0"/>
              <a:t> de la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contact</a:t>
            </a:r>
            <a:r>
              <a:rPr lang="sv-SE" sz="5000" dirty="0"/>
              <a:t> sexual </a:t>
            </a:r>
            <a:r>
              <a:rPr lang="sv-SE" sz="5000" dirty="0" err="1"/>
              <a:t>anterior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Poate</a:t>
            </a:r>
            <a:r>
              <a:rPr lang="sv-SE" sz="5000" dirty="0" smtClean="0"/>
              <a:t> </a:t>
            </a:r>
            <a:r>
              <a:rPr lang="sv-SE" sz="5000" dirty="0" err="1"/>
              <a:t>că</a:t>
            </a:r>
            <a:r>
              <a:rPr lang="sv-SE" sz="5000" dirty="0"/>
              <a:t> </a:t>
            </a:r>
            <a:r>
              <a:rPr lang="sv-SE" sz="5000" dirty="0" err="1"/>
              <a:t>ai</a:t>
            </a:r>
            <a:r>
              <a:rPr lang="sv-SE" sz="5000" dirty="0"/>
              <a:t> </a:t>
            </a:r>
            <a:r>
              <a:rPr lang="sv-SE" sz="5000" dirty="0" err="1"/>
              <a:t>auzit</a:t>
            </a:r>
            <a:r>
              <a:rPr lang="sv-SE" sz="5000" dirty="0"/>
              <a:t> </a:t>
            </a:r>
            <a:r>
              <a:rPr lang="sv-SE" sz="5000" dirty="0" err="1"/>
              <a:t>pe</a:t>
            </a:r>
            <a:r>
              <a:rPr lang="sv-SE" sz="5000" dirty="0"/>
              <a:t> </a:t>
            </a:r>
            <a:r>
              <a:rPr lang="sv-SE" sz="5000" dirty="0" err="1"/>
              <a:t>cineva</a:t>
            </a:r>
            <a:r>
              <a:rPr lang="sv-SE" sz="5000" dirty="0"/>
              <a:t> </a:t>
            </a:r>
            <a:r>
              <a:rPr lang="sv-SE" sz="5000" dirty="0" err="1"/>
              <a:t>vorbind</a:t>
            </a:r>
            <a:r>
              <a:rPr lang="sv-SE" sz="5000" dirty="0"/>
              <a:t> </a:t>
            </a:r>
            <a:r>
              <a:rPr lang="sv-SE" sz="5000" dirty="0" err="1"/>
              <a:t>despre</a:t>
            </a:r>
            <a:r>
              <a:rPr lang="sv-SE" sz="5000" dirty="0"/>
              <a:t> </a:t>
            </a:r>
            <a:r>
              <a:rPr lang="sv-SE" sz="5000" dirty="0" err="1"/>
              <a:t>aceste</a:t>
            </a:r>
            <a:r>
              <a:rPr lang="sv-SE" sz="5000" dirty="0"/>
              <a:t> </a:t>
            </a:r>
            <a:r>
              <a:rPr lang="sv-SE" sz="5000" dirty="0" err="1"/>
              <a:t>metode</a:t>
            </a:r>
            <a:r>
              <a:rPr lang="sv-SE" sz="5000" dirty="0"/>
              <a:t>. Sunt </a:t>
            </a:r>
            <a:r>
              <a:rPr lang="sv-SE" sz="5000" dirty="0" err="1"/>
              <a:t>foarte</a:t>
            </a:r>
            <a:r>
              <a:rPr lang="sv-SE" sz="5000" dirty="0"/>
              <a:t> </a:t>
            </a:r>
            <a:r>
              <a:rPr lang="sv-SE" sz="5000" dirty="0" err="1"/>
              <a:t>nesigure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nu </a:t>
            </a:r>
            <a:r>
              <a:rPr lang="sv-SE" sz="5000" dirty="0" err="1"/>
              <a:t>protejează</a:t>
            </a:r>
            <a:r>
              <a:rPr lang="sv-SE" sz="5000" dirty="0"/>
              <a:t> </a:t>
            </a:r>
            <a:r>
              <a:rPr lang="sv-SE" sz="5000" dirty="0" err="1"/>
              <a:t>nici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gravidităţii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nici</a:t>
            </a:r>
            <a:r>
              <a:rPr lang="sv-SE" sz="5000" dirty="0"/>
              <a:t> a </a:t>
            </a:r>
            <a:r>
              <a:rPr lang="sv-SE" sz="5000" dirty="0" err="1"/>
              <a:t>bolilor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. </a:t>
            </a:r>
            <a:endParaRPr lang="sv-SE" sz="5000" dirty="0">
              <a:solidFill>
                <a:schemeClr val="tx1"/>
              </a:solidFill>
            </a:endParaRPr>
          </a:p>
        </p:txBody>
      </p:sp>
      <p:pic>
        <p:nvPicPr>
          <p:cNvPr id="4" name="Bild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87000" y="149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5000" dirty="0" err="1"/>
              <a:t>Anticoncepţionalul</a:t>
            </a:r>
            <a:r>
              <a:rPr lang="sv-SE" sz="5000" dirty="0"/>
              <a:t> </a:t>
            </a:r>
            <a:r>
              <a:rPr lang="sv-SE" sz="5000" dirty="0" err="1"/>
              <a:t>cel</a:t>
            </a:r>
            <a:r>
              <a:rPr lang="sv-SE" sz="5000" dirty="0"/>
              <a:t>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sigur</a:t>
            </a:r>
            <a:r>
              <a:rPr lang="sv-SE" sz="5000" dirty="0"/>
              <a:t>, </a:t>
            </a:r>
            <a:r>
              <a:rPr lang="sv-SE" sz="5000" dirty="0" err="1"/>
              <a:t>care</a:t>
            </a:r>
            <a:r>
              <a:rPr lang="sv-SE" sz="5000" dirty="0"/>
              <a:t> </a:t>
            </a:r>
            <a:r>
              <a:rPr lang="sv-SE" sz="5000" dirty="0" err="1"/>
              <a:t>protejează</a:t>
            </a:r>
            <a:r>
              <a:rPr lang="sv-SE" sz="5000" dirty="0"/>
              <a:t> </a:t>
            </a:r>
            <a:r>
              <a:rPr lang="sv-SE" sz="5000" dirty="0" smtClean="0"/>
              <a:t>att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gravidităţii</a:t>
            </a:r>
            <a:r>
              <a:rPr lang="sv-SE" sz="5000" dirty="0"/>
              <a:t> </a:t>
            </a:r>
            <a:r>
              <a:rPr lang="sv-SE" sz="5000" dirty="0" err="1"/>
              <a:t>cât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a </a:t>
            </a:r>
            <a:r>
              <a:rPr lang="sv-SE" sz="5000" dirty="0" err="1"/>
              <a:t>bolilor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 </a:t>
            </a:r>
            <a:r>
              <a:rPr lang="sv-SE" sz="5000" dirty="0" err="1"/>
              <a:t>este</a:t>
            </a:r>
            <a:r>
              <a:rPr lang="sv-SE" sz="5000" dirty="0"/>
              <a:t>: </a:t>
            </a:r>
            <a:r>
              <a:rPr lang="sv-SE" sz="5000" dirty="0" smtClean="0"/>
              <a:t>							</a:t>
            </a:r>
            <a:r>
              <a:rPr lang="sv-SE" sz="5000" dirty="0" err="1" smtClean="0"/>
              <a:t>prezervativul</a:t>
            </a:r>
            <a:r>
              <a:rPr lang="sv-SE" sz="5000" dirty="0"/>
              <a:t>.</a:t>
            </a:r>
            <a:endParaRPr lang="sv-SE" sz="5000" dirty="0">
              <a:solidFill>
                <a:schemeClr val="tx1"/>
              </a:solidFill>
            </a:endParaRPr>
          </a:p>
        </p:txBody>
      </p:sp>
      <p:pic>
        <p:nvPicPr>
          <p:cNvPr id="4" name="Bildobjekt 3" descr="C:\Users\LinSjost\AppData\Local\Microsoft\Windows\Temporary Internet Files\Content.IE5\NO1SK15X\Durex_Performa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64" y="1422400"/>
            <a:ext cx="5314872" cy="427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52314" y="1422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8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8" y="2039256"/>
            <a:ext cx="14026244" cy="93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ANTICONCEPŢIONALE</a:t>
            </a:r>
            <a:endParaRPr dirty="0"/>
          </a:p>
        </p:txBody>
      </p:sp>
      <p:pic>
        <p:nvPicPr>
          <p:cNvPr id="2" name="Anticonceetpiona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1686" y="540657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xfrm>
            <a:off x="1689100" y="836864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ANTICONCEPŢIONALE</a:t>
            </a:r>
            <a:endParaRPr dirty="0"/>
          </a:p>
        </p:txBody>
      </p:sp>
      <p:sp>
        <p:nvSpPr>
          <p:cNvPr id="235" name="Innehåll"/>
          <p:cNvSpPr txBox="1">
            <a:spLocks noGrp="1"/>
          </p:cNvSpPr>
          <p:nvPr>
            <p:ph type="body" idx="1"/>
          </p:nvPr>
        </p:nvSpPr>
        <p:spPr>
          <a:xfrm>
            <a:off x="1130300" y="4089400"/>
            <a:ext cx="12382500" cy="647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v-SE" sz="5000" dirty="0" err="1"/>
              <a:t>Există</a:t>
            </a:r>
            <a:r>
              <a:rPr lang="sv-SE" sz="5000" dirty="0"/>
              <a:t> </a:t>
            </a:r>
            <a:r>
              <a:rPr lang="sv-SE" sz="5000" dirty="0" err="1"/>
              <a:t>mai</a:t>
            </a:r>
            <a:r>
              <a:rPr lang="sv-SE" sz="5000" dirty="0"/>
              <a:t> multe </a:t>
            </a:r>
            <a:r>
              <a:rPr lang="sv-SE" sz="5000" dirty="0" err="1"/>
              <a:t>moduri</a:t>
            </a:r>
            <a:r>
              <a:rPr lang="sv-SE" sz="5000" dirty="0"/>
              <a:t> de a se </a:t>
            </a:r>
            <a:r>
              <a:rPr lang="sv-SE" sz="5000" dirty="0" err="1"/>
              <a:t>proteja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gravidităţii.Aceasta</a:t>
            </a:r>
            <a:r>
              <a:rPr lang="sv-SE" sz="5000" dirty="0"/>
              <a:t> se face </a:t>
            </a:r>
            <a:r>
              <a:rPr lang="sv-SE" sz="5000" dirty="0" err="1"/>
              <a:t>prin</a:t>
            </a:r>
            <a:r>
              <a:rPr lang="sv-SE" sz="5000" dirty="0"/>
              <a:t> </a:t>
            </a:r>
            <a:r>
              <a:rPr lang="sv-SE" sz="5000" dirty="0" err="1"/>
              <a:t>folosirea</a:t>
            </a:r>
            <a:r>
              <a:rPr lang="sv-SE" sz="5000" dirty="0"/>
              <a:t> de </a:t>
            </a:r>
            <a:r>
              <a:rPr lang="sv-SE" sz="5000" dirty="0" err="1"/>
              <a:t>anticoncepţionale</a:t>
            </a:r>
            <a:r>
              <a:rPr lang="sv-SE" sz="5000" dirty="0"/>
              <a:t> </a:t>
            </a:r>
            <a:endParaRPr lang="sv-SE" sz="5000" dirty="0" smtClean="0"/>
          </a:p>
          <a:p>
            <a:r>
              <a:rPr lang="sv-SE" sz="5000" dirty="0" err="1" smtClean="0"/>
              <a:t>Anumite</a:t>
            </a:r>
            <a:r>
              <a:rPr lang="sv-SE" sz="5000" dirty="0" smtClean="0"/>
              <a:t> </a:t>
            </a:r>
            <a:r>
              <a:rPr lang="sv-SE" sz="5000" dirty="0" err="1"/>
              <a:t>anticoncepţionale</a:t>
            </a:r>
            <a:r>
              <a:rPr lang="sv-SE" sz="5000" dirty="0"/>
              <a:t> </a:t>
            </a:r>
            <a:r>
              <a:rPr lang="sv-SE" sz="5000" dirty="0" err="1"/>
              <a:t>protejează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bililor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. </a:t>
            </a:r>
            <a:r>
              <a:rPr lang="sv-SE" sz="5000" dirty="0" err="1"/>
              <a:t>Bolile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 se </a:t>
            </a:r>
            <a:r>
              <a:rPr lang="sv-SE" sz="5000" dirty="0" err="1"/>
              <a:t>răspân</a:t>
            </a:r>
            <a:r>
              <a:rPr lang="sv-SE" sz="5000" dirty="0"/>
              <a:t> </a:t>
            </a:r>
            <a:r>
              <a:rPr lang="sv-SE" sz="5000" dirty="0" err="1"/>
              <a:t>desc</a:t>
            </a:r>
            <a:r>
              <a:rPr lang="sv-SE" sz="5000" dirty="0"/>
              <a:t> de </a:t>
            </a:r>
            <a:r>
              <a:rPr lang="sv-SE" sz="5000" dirty="0" err="1"/>
              <a:t>obicei</a:t>
            </a:r>
            <a:r>
              <a:rPr lang="sv-SE" sz="5000" dirty="0"/>
              <a:t> </a:t>
            </a:r>
            <a:r>
              <a:rPr lang="sv-SE" sz="5000" dirty="0" err="1"/>
              <a:t>prin</a:t>
            </a:r>
            <a:r>
              <a:rPr lang="sv-SE" sz="5000" dirty="0"/>
              <a:t> </a:t>
            </a:r>
            <a:r>
              <a:rPr lang="sv-SE" sz="5000" dirty="0" err="1"/>
              <a:t>contacte</a:t>
            </a:r>
            <a:r>
              <a:rPr lang="sv-SE" sz="5000" dirty="0"/>
              <a:t> </a:t>
            </a:r>
            <a:r>
              <a:rPr lang="sv-SE" sz="5000" dirty="0" err="1"/>
              <a:t>sexuale</a:t>
            </a:r>
            <a:r>
              <a:rPr lang="sv-SE" sz="5000" dirty="0"/>
              <a:t>.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362" y="4917772"/>
            <a:ext cx="8539538" cy="4269769"/>
          </a:xfrm>
          <a:prstGeom prst="rect">
            <a:avLst/>
          </a:prstGeom>
        </p:spPr>
      </p:pic>
      <p:pic>
        <p:nvPicPr>
          <p:cNvPr id="2" name="Bild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87000" y="153736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xfrm>
            <a:off x="1689100" y="933116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rPr lang="sv-SE" dirty="0" err="1"/>
              <a:t>Boli</a:t>
            </a:r>
            <a:r>
              <a:rPr lang="sv-SE" dirty="0"/>
              <a:t> </a:t>
            </a:r>
            <a:r>
              <a:rPr lang="sv-SE" dirty="0" err="1"/>
              <a:t>venerice</a:t>
            </a:r>
            <a:endParaRPr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7903029" y="3483811"/>
            <a:ext cx="14303829" cy="9296400"/>
          </a:xfrm>
        </p:spPr>
        <p:txBody>
          <a:bodyPr>
            <a:noAutofit/>
          </a:bodyPr>
          <a:lstStyle/>
          <a:p>
            <a:r>
              <a:rPr lang="sv-SE" sz="5000" dirty="0" err="1" smtClean="0"/>
              <a:t>Bolile</a:t>
            </a:r>
            <a:r>
              <a:rPr lang="sv-SE" sz="5000" dirty="0" smtClean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 sunt </a:t>
            </a:r>
            <a:r>
              <a:rPr lang="sv-SE" sz="5000" dirty="0" err="1"/>
              <a:t>boli</a:t>
            </a:r>
            <a:r>
              <a:rPr lang="sv-SE" sz="5000" dirty="0"/>
              <a:t> </a:t>
            </a:r>
            <a:r>
              <a:rPr lang="sv-SE" sz="5000" dirty="0" err="1"/>
              <a:t>care</a:t>
            </a:r>
            <a:r>
              <a:rPr lang="sv-SE" sz="5000" dirty="0"/>
              <a:t> </a:t>
            </a:r>
            <a:r>
              <a:rPr lang="sv-SE" sz="5000" dirty="0" err="1"/>
              <a:t>influenţează</a:t>
            </a:r>
            <a:r>
              <a:rPr lang="sv-SE" sz="5000" dirty="0"/>
              <a:t> </a:t>
            </a:r>
            <a:r>
              <a:rPr lang="sv-SE" sz="5000" dirty="0" err="1"/>
              <a:t>organele</a:t>
            </a:r>
            <a:r>
              <a:rPr lang="sv-SE" sz="5000" dirty="0"/>
              <a:t> </a:t>
            </a:r>
            <a:r>
              <a:rPr lang="sv-SE" sz="5000" dirty="0" err="1"/>
              <a:t>sexuale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corpul</a:t>
            </a:r>
            <a:r>
              <a:rPr lang="sv-SE" sz="5000" dirty="0"/>
              <a:t>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diferite</a:t>
            </a:r>
            <a:r>
              <a:rPr lang="sv-SE" sz="5000" dirty="0"/>
              <a:t> </a:t>
            </a:r>
            <a:r>
              <a:rPr lang="sv-SE" sz="5000" dirty="0" err="1"/>
              <a:t>feluri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care</a:t>
            </a:r>
            <a:r>
              <a:rPr lang="sv-SE" sz="5000" dirty="0"/>
              <a:t> se </a:t>
            </a:r>
            <a:r>
              <a:rPr lang="sv-SE" sz="5000" dirty="0" err="1"/>
              <a:t>răspândesc</a:t>
            </a:r>
            <a:r>
              <a:rPr lang="sv-SE" sz="5000" dirty="0"/>
              <a:t>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primul</a:t>
            </a:r>
            <a:r>
              <a:rPr lang="sv-SE" sz="5000" dirty="0"/>
              <a:t> </a:t>
            </a:r>
            <a:r>
              <a:rPr lang="sv-SE" sz="5000" dirty="0" err="1"/>
              <a:t>rând</a:t>
            </a:r>
            <a:r>
              <a:rPr lang="sv-SE" sz="5000" dirty="0"/>
              <a:t> </a:t>
            </a:r>
            <a:r>
              <a:rPr lang="sv-SE" sz="5000" dirty="0" err="1"/>
              <a:t>prin</a:t>
            </a:r>
            <a:r>
              <a:rPr lang="sv-SE" sz="5000" dirty="0"/>
              <a:t> </a:t>
            </a:r>
            <a:r>
              <a:rPr lang="sv-SE" sz="5000" dirty="0" err="1"/>
              <a:t>contacte</a:t>
            </a:r>
            <a:r>
              <a:rPr lang="sv-SE" sz="5000" dirty="0"/>
              <a:t> </a:t>
            </a:r>
            <a:r>
              <a:rPr lang="sv-SE" sz="5000" dirty="0" err="1"/>
              <a:t>sexuale</a:t>
            </a:r>
            <a:r>
              <a:rPr lang="sv-SE" sz="5000" dirty="0"/>
              <a:t>. </a:t>
            </a:r>
            <a:r>
              <a:rPr lang="sv-SE" sz="5000" dirty="0" err="1"/>
              <a:t>Bolile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obişnuite</a:t>
            </a:r>
            <a:r>
              <a:rPr lang="sv-SE" sz="5000" dirty="0"/>
              <a:t> sunt </a:t>
            </a:r>
            <a:r>
              <a:rPr lang="sv-SE" sz="5000" dirty="0" err="1"/>
              <a:t>gonorea</a:t>
            </a:r>
            <a:r>
              <a:rPr lang="sv-SE" sz="5000" dirty="0"/>
              <a:t>, </a:t>
            </a:r>
            <a:r>
              <a:rPr lang="sv-SE" sz="5000" dirty="0" err="1"/>
              <a:t>herpesul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sifilisul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smtClean="0"/>
              <a:t>Ca </a:t>
            </a:r>
            <a:r>
              <a:rPr lang="sv-SE" sz="5000" dirty="0" err="1"/>
              <a:t>exemple</a:t>
            </a:r>
            <a:r>
              <a:rPr lang="sv-SE" sz="5000" dirty="0"/>
              <a:t> de </a:t>
            </a:r>
            <a:r>
              <a:rPr lang="sv-SE" sz="5000" dirty="0" err="1"/>
              <a:t>simptome</a:t>
            </a:r>
            <a:r>
              <a:rPr lang="sv-SE" sz="5000" dirty="0"/>
              <a:t> de </a:t>
            </a:r>
            <a:r>
              <a:rPr lang="sv-SE" sz="5000" dirty="0" err="1"/>
              <a:t>boli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 </a:t>
            </a:r>
            <a:r>
              <a:rPr lang="sv-SE" sz="5000" dirty="0" err="1"/>
              <a:t>pot</a:t>
            </a:r>
            <a:r>
              <a:rPr lang="sv-SE" sz="5000" dirty="0"/>
              <a:t> fi </a:t>
            </a:r>
            <a:r>
              <a:rPr lang="sv-SE" sz="5000" dirty="0" err="1"/>
              <a:t>erupţii</a:t>
            </a:r>
            <a:r>
              <a:rPr lang="sv-SE" sz="5000" dirty="0"/>
              <a:t>, </a:t>
            </a:r>
            <a:r>
              <a:rPr lang="sv-SE" sz="5000" dirty="0" err="1"/>
              <a:t>scurgeri</a:t>
            </a:r>
            <a:r>
              <a:rPr lang="sv-SE" sz="5000" dirty="0"/>
              <a:t>, </a:t>
            </a:r>
            <a:r>
              <a:rPr lang="sv-SE" sz="5000" dirty="0" err="1"/>
              <a:t>miros</a:t>
            </a:r>
            <a:r>
              <a:rPr lang="sv-SE" sz="5000" dirty="0"/>
              <a:t> </a:t>
            </a:r>
            <a:r>
              <a:rPr lang="sv-SE" sz="5000" dirty="0" err="1"/>
              <a:t>neplăcut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altele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Anumite</a:t>
            </a:r>
            <a:r>
              <a:rPr lang="sv-SE" sz="5000" dirty="0" smtClean="0"/>
              <a:t> </a:t>
            </a:r>
            <a:r>
              <a:rPr lang="sv-SE" sz="5000" dirty="0" err="1"/>
              <a:t>boli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 </a:t>
            </a:r>
            <a:r>
              <a:rPr lang="sv-SE" sz="5000" dirty="0" err="1"/>
              <a:t>pot</a:t>
            </a:r>
            <a:r>
              <a:rPr lang="sv-SE" sz="5000" dirty="0"/>
              <a:t> </a:t>
            </a:r>
            <a:r>
              <a:rPr lang="sv-SE" sz="5000" dirty="0" err="1"/>
              <a:t>duce</a:t>
            </a:r>
            <a:r>
              <a:rPr lang="sv-SE" sz="5000" dirty="0"/>
              <a:t> la </a:t>
            </a:r>
            <a:r>
              <a:rPr lang="sv-SE" sz="5000" dirty="0" err="1"/>
              <a:t>sterilitate</a:t>
            </a:r>
            <a:r>
              <a:rPr lang="sv-SE" sz="5000" dirty="0"/>
              <a:t>. </a:t>
            </a:r>
            <a:r>
              <a:rPr lang="sv-SE" sz="5000" dirty="0" err="1"/>
              <a:t>Câteva</a:t>
            </a:r>
            <a:r>
              <a:rPr lang="sv-SE" sz="5000" dirty="0"/>
              <a:t> </a:t>
            </a:r>
            <a:r>
              <a:rPr lang="sv-SE" sz="5000" dirty="0" err="1"/>
              <a:t>pot</a:t>
            </a:r>
            <a:r>
              <a:rPr lang="sv-SE" sz="5000" dirty="0"/>
              <a:t> </a:t>
            </a:r>
            <a:r>
              <a:rPr lang="sv-SE" sz="5000" dirty="0" err="1"/>
              <a:t>duce</a:t>
            </a:r>
            <a:r>
              <a:rPr lang="sv-SE" sz="5000" dirty="0"/>
              <a:t> </a:t>
            </a:r>
            <a:r>
              <a:rPr lang="sv-SE" sz="5000" dirty="0" err="1"/>
              <a:t>chiar</a:t>
            </a:r>
            <a:r>
              <a:rPr lang="sv-SE" sz="5000" dirty="0"/>
              <a:t> la </a:t>
            </a:r>
            <a:r>
              <a:rPr lang="sv-SE" sz="5000" dirty="0" err="1"/>
              <a:t>moarte</a:t>
            </a:r>
            <a:r>
              <a:rPr lang="sv-SE" sz="5000" dirty="0"/>
              <a:t>. </a:t>
            </a:r>
            <a:endParaRPr lang="sv-SE" sz="5000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653426"/>
            <a:ext cx="4612953" cy="4353474"/>
          </a:xfrm>
          <a:prstGeom prst="rect">
            <a:avLst/>
          </a:prstGeom>
        </p:spPr>
      </p:pic>
      <p:pic>
        <p:nvPicPr>
          <p:cNvPr id="3" name="Bild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19657" y="1263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err="1"/>
              <a:t>Prezervativ</a:t>
            </a:r>
            <a:endParaRPr dirty="0"/>
          </a:p>
        </p:txBody>
      </p:sp>
      <p:sp>
        <p:nvSpPr>
          <p:cNvPr id="4" name="textruta 3"/>
          <p:cNvSpPr txBox="1"/>
          <p:nvPr/>
        </p:nvSpPr>
        <p:spPr>
          <a:xfrm>
            <a:off x="5375442" y="2441322"/>
            <a:ext cx="18424358" cy="8720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b="0" dirty="0" err="1"/>
              <a:t>Un</a:t>
            </a:r>
            <a:r>
              <a:rPr lang="sv-SE" sz="4000" b="0" dirty="0"/>
              <a:t> </a:t>
            </a:r>
            <a:r>
              <a:rPr lang="sv-SE" sz="4000" b="0" dirty="0" err="1"/>
              <a:t>prezervativ</a:t>
            </a:r>
            <a:r>
              <a:rPr lang="sv-SE" sz="4000" b="0" dirty="0"/>
              <a:t> </a:t>
            </a:r>
            <a:r>
              <a:rPr lang="sv-SE" sz="4000" b="0" dirty="0" err="1"/>
              <a:t>este</a:t>
            </a:r>
            <a:r>
              <a:rPr lang="sv-SE" sz="4000" b="0" dirty="0"/>
              <a:t> o </a:t>
            </a:r>
            <a:r>
              <a:rPr lang="sv-SE" sz="4000" b="0" dirty="0" err="1"/>
              <a:t>protecţie</a:t>
            </a:r>
            <a:r>
              <a:rPr lang="sv-SE" sz="4000" b="0" dirty="0"/>
              <a:t> din </a:t>
            </a:r>
            <a:r>
              <a:rPr lang="sv-SE" sz="4000" b="0" dirty="0" err="1"/>
              <a:t>cauciuc</a:t>
            </a:r>
            <a:r>
              <a:rPr lang="sv-SE" sz="4000" b="0" dirty="0"/>
              <a:t> </a:t>
            </a:r>
            <a:r>
              <a:rPr lang="sv-SE" sz="4000" b="0" dirty="0" err="1"/>
              <a:t>subţire</a:t>
            </a:r>
            <a:r>
              <a:rPr lang="sv-SE" sz="4000" b="0" dirty="0"/>
              <a:t>, </a:t>
            </a:r>
            <a:r>
              <a:rPr lang="sv-SE" sz="4000" b="0" dirty="0" err="1"/>
              <a:t>pe</a:t>
            </a:r>
            <a:r>
              <a:rPr lang="sv-SE" sz="4000" b="0" dirty="0"/>
              <a:t> </a:t>
            </a:r>
            <a:r>
              <a:rPr lang="sv-SE" sz="4000" b="0" dirty="0" err="1"/>
              <a:t>care</a:t>
            </a:r>
            <a:r>
              <a:rPr lang="sv-SE" sz="4000" b="0" dirty="0"/>
              <a:t> o </a:t>
            </a:r>
            <a:r>
              <a:rPr lang="sv-SE" sz="4000" b="0" dirty="0" err="1"/>
              <a:t>pui</a:t>
            </a:r>
            <a:r>
              <a:rPr lang="sv-SE" sz="4000" b="0" dirty="0"/>
              <a:t> </a:t>
            </a:r>
            <a:r>
              <a:rPr lang="sv-SE" sz="4000" b="0" dirty="0" err="1"/>
              <a:t>pe</a:t>
            </a:r>
            <a:r>
              <a:rPr lang="sv-SE" sz="4000" b="0" dirty="0"/>
              <a:t> penis </a:t>
            </a:r>
            <a:r>
              <a:rPr lang="sv-SE" sz="4000" b="0" dirty="0" err="1"/>
              <a:t>dacă</a:t>
            </a:r>
            <a:r>
              <a:rPr lang="sv-SE" sz="4000" b="0" dirty="0"/>
              <a:t> </a:t>
            </a:r>
            <a:r>
              <a:rPr lang="sv-SE" sz="4000" b="0" dirty="0" err="1"/>
              <a:t>vrei</a:t>
            </a:r>
            <a:r>
              <a:rPr lang="sv-SE" sz="4000" b="0" dirty="0"/>
              <a:t> </a:t>
            </a:r>
            <a:r>
              <a:rPr lang="sv-SE" sz="4000" b="0" dirty="0" err="1"/>
              <a:t>să</a:t>
            </a:r>
            <a:r>
              <a:rPr lang="sv-SE" sz="4000" b="0" dirty="0"/>
              <a:t> </a:t>
            </a:r>
            <a:r>
              <a:rPr lang="sv-SE" sz="4000" b="0" dirty="0" err="1"/>
              <a:t>ai</a:t>
            </a:r>
            <a:r>
              <a:rPr lang="sv-SE" sz="4000" b="0" dirty="0"/>
              <a:t> </a:t>
            </a:r>
            <a:r>
              <a:rPr lang="sv-SE" sz="4000" b="0" dirty="0" err="1"/>
              <a:t>contacte</a:t>
            </a:r>
            <a:r>
              <a:rPr lang="sv-SE" sz="4000" b="0" dirty="0"/>
              <a:t> </a:t>
            </a:r>
            <a:r>
              <a:rPr lang="sv-SE" sz="4000" b="0" dirty="0" err="1"/>
              <a:t>sexuale</a:t>
            </a:r>
            <a:r>
              <a:rPr lang="sv-SE" sz="4000" b="0" dirty="0"/>
              <a:t> </a:t>
            </a:r>
            <a:r>
              <a:rPr lang="sv-SE" sz="4000" b="0" dirty="0" err="1"/>
              <a:t>şi</a:t>
            </a:r>
            <a:r>
              <a:rPr lang="sv-SE" sz="4000" b="0" dirty="0"/>
              <a:t> </a:t>
            </a:r>
            <a:r>
              <a:rPr lang="sv-SE" sz="4000" b="0" dirty="0" err="1"/>
              <a:t>vrei</a:t>
            </a:r>
            <a:r>
              <a:rPr lang="sv-SE" sz="4000" b="0" dirty="0"/>
              <a:t> </a:t>
            </a:r>
            <a:r>
              <a:rPr lang="sv-SE" sz="4000" b="0" dirty="0" err="1"/>
              <a:t>să</a:t>
            </a:r>
            <a:r>
              <a:rPr lang="sv-SE" sz="4000" b="0" dirty="0"/>
              <a:t> te </a:t>
            </a:r>
            <a:r>
              <a:rPr lang="sv-SE" sz="4000" b="0" dirty="0" err="1"/>
              <a:t>protejezi</a:t>
            </a:r>
            <a:r>
              <a:rPr lang="sv-SE" sz="4000" b="0" dirty="0"/>
              <a:t> </a:t>
            </a:r>
            <a:r>
              <a:rPr lang="sv-SE" sz="4000" b="0" dirty="0" err="1"/>
              <a:t>împotriva</a:t>
            </a:r>
            <a:r>
              <a:rPr lang="sv-SE" sz="4000" b="0" dirty="0"/>
              <a:t> </a:t>
            </a:r>
            <a:r>
              <a:rPr lang="sv-SE" sz="4000" b="0" dirty="0" err="1"/>
              <a:t>bolilor</a:t>
            </a:r>
            <a:r>
              <a:rPr lang="sv-SE" sz="4000" b="0" dirty="0"/>
              <a:t> </a:t>
            </a:r>
            <a:r>
              <a:rPr lang="sv-SE" sz="4000" b="0" dirty="0" err="1"/>
              <a:t>sexuale</a:t>
            </a:r>
            <a:r>
              <a:rPr lang="sv-SE" sz="4000" b="0" dirty="0"/>
              <a:t> </a:t>
            </a:r>
            <a:r>
              <a:rPr lang="sv-SE" sz="4000" b="0" dirty="0" err="1"/>
              <a:t>şi</a:t>
            </a:r>
            <a:r>
              <a:rPr lang="sv-SE" sz="4000" b="0" dirty="0"/>
              <a:t> a </a:t>
            </a:r>
            <a:r>
              <a:rPr lang="sv-SE" sz="4000" b="0" dirty="0" err="1"/>
              <a:t>gravidităţii</a:t>
            </a:r>
            <a:r>
              <a:rPr lang="sv-SE" sz="4000" b="0" dirty="0"/>
              <a:t>. </a:t>
            </a:r>
            <a:endParaRPr lang="sv-SE" sz="4000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4000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b="0" dirty="0" err="1" smtClean="0"/>
              <a:t>Prezervativele</a:t>
            </a:r>
            <a:r>
              <a:rPr lang="sv-SE" sz="4000" b="0" dirty="0" smtClean="0"/>
              <a:t> </a:t>
            </a:r>
            <a:r>
              <a:rPr lang="sv-SE" sz="4000" b="0" dirty="0"/>
              <a:t>se </a:t>
            </a:r>
            <a:r>
              <a:rPr lang="sv-SE" sz="4000" b="0" dirty="0" err="1"/>
              <a:t>pot</a:t>
            </a:r>
            <a:r>
              <a:rPr lang="sv-SE" sz="4000" b="0" dirty="0"/>
              <a:t> </a:t>
            </a:r>
            <a:r>
              <a:rPr lang="sv-SE" sz="4000" b="0" dirty="0" err="1"/>
              <a:t>cumpăra</a:t>
            </a:r>
            <a:r>
              <a:rPr lang="sv-SE" sz="4000" b="0" dirty="0"/>
              <a:t> de la farmacie </a:t>
            </a:r>
            <a:r>
              <a:rPr lang="sv-SE" sz="4000" b="0" dirty="0" err="1"/>
              <a:t>sau</a:t>
            </a:r>
            <a:r>
              <a:rPr lang="sv-SE" sz="4000" b="0" dirty="0"/>
              <a:t> din </a:t>
            </a:r>
            <a:r>
              <a:rPr lang="sv-SE" sz="4000" b="0" dirty="0" err="1"/>
              <a:t>magazine</a:t>
            </a:r>
            <a:r>
              <a:rPr lang="sv-SE" sz="4000" b="0" dirty="0"/>
              <a:t>. </a:t>
            </a:r>
            <a:endParaRPr lang="sv-SE" sz="4000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4000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b="0" dirty="0" err="1" smtClean="0"/>
              <a:t>Prezervativul</a:t>
            </a:r>
            <a:r>
              <a:rPr lang="sv-SE" sz="4000" b="0" dirty="0" smtClean="0"/>
              <a:t> </a:t>
            </a:r>
            <a:r>
              <a:rPr lang="sv-SE" sz="4000" b="0" dirty="0"/>
              <a:t>se </a:t>
            </a:r>
            <a:r>
              <a:rPr lang="sv-SE" sz="4000" b="0" dirty="0" err="1"/>
              <a:t>pune</a:t>
            </a:r>
            <a:r>
              <a:rPr lang="sv-SE" sz="4000" b="0" dirty="0"/>
              <a:t> </a:t>
            </a:r>
            <a:r>
              <a:rPr lang="sv-SE" sz="4000" b="0" dirty="0" err="1"/>
              <a:t>pe</a:t>
            </a:r>
            <a:r>
              <a:rPr lang="sv-SE" sz="4000" b="0" dirty="0"/>
              <a:t> </a:t>
            </a:r>
            <a:r>
              <a:rPr lang="sv-SE" sz="4000" b="0" dirty="0" err="1"/>
              <a:t>penisul</a:t>
            </a:r>
            <a:r>
              <a:rPr lang="sv-SE" sz="4000" b="0" dirty="0"/>
              <a:t> </a:t>
            </a:r>
            <a:r>
              <a:rPr lang="sv-SE" sz="4000" b="0" dirty="0" err="1"/>
              <a:t>în</a:t>
            </a:r>
            <a:r>
              <a:rPr lang="sv-SE" sz="4000" b="0" dirty="0"/>
              <a:t> stare de </a:t>
            </a:r>
            <a:r>
              <a:rPr lang="sv-SE" sz="4000" b="0" dirty="0" err="1"/>
              <a:t>erecţie</a:t>
            </a:r>
            <a:r>
              <a:rPr lang="sv-SE" sz="4000" b="0" dirty="0"/>
              <a:t>. </a:t>
            </a:r>
            <a:r>
              <a:rPr lang="sv-SE" sz="4000" b="0" dirty="0" err="1"/>
              <a:t>Pentru</a:t>
            </a:r>
            <a:r>
              <a:rPr lang="sv-SE" sz="4000" b="0" dirty="0"/>
              <a:t> ca </a:t>
            </a:r>
            <a:r>
              <a:rPr lang="sv-SE" sz="4000" b="0" dirty="0" err="1"/>
              <a:t>prezervativul</a:t>
            </a:r>
            <a:r>
              <a:rPr lang="sv-SE" sz="4000" b="0" dirty="0"/>
              <a:t> </a:t>
            </a:r>
            <a:r>
              <a:rPr lang="sv-SE" sz="4000" b="0" dirty="0" err="1"/>
              <a:t>să</a:t>
            </a:r>
            <a:r>
              <a:rPr lang="sv-SE" sz="4000" b="0" dirty="0"/>
              <a:t> </a:t>
            </a:r>
            <a:r>
              <a:rPr lang="sv-SE" sz="4000" b="0" dirty="0" err="1"/>
              <a:t>protejeze</a:t>
            </a:r>
            <a:r>
              <a:rPr lang="sv-SE" sz="4000" b="0" dirty="0"/>
              <a:t> </a:t>
            </a:r>
            <a:r>
              <a:rPr lang="sv-SE" sz="4000" b="0" dirty="0" err="1"/>
              <a:t>împotriva</a:t>
            </a:r>
            <a:r>
              <a:rPr lang="sv-SE" sz="4000" b="0" dirty="0"/>
              <a:t> </a:t>
            </a:r>
            <a:r>
              <a:rPr lang="sv-SE" sz="4000" b="0" dirty="0" err="1"/>
              <a:t>bolilor</a:t>
            </a:r>
            <a:r>
              <a:rPr lang="sv-SE" sz="4000" b="0" dirty="0"/>
              <a:t> </a:t>
            </a:r>
            <a:r>
              <a:rPr lang="sv-SE" sz="4000" b="0" dirty="0" err="1"/>
              <a:t>venerice</a:t>
            </a:r>
            <a:r>
              <a:rPr lang="sv-SE" sz="4000" b="0" dirty="0"/>
              <a:t> </a:t>
            </a:r>
            <a:r>
              <a:rPr lang="sv-SE" sz="4000" b="0" dirty="0" err="1"/>
              <a:t>şi</a:t>
            </a:r>
            <a:r>
              <a:rPr lang="sv-SE" sz="4000" b="0" dirty="0"/>
              <a:t> </a:t>
            </a:r>
            <a:r>
              <a:rPr lang="sv-SE" sz="4000" b="0" dirty="0" err="1"/>
              <a:t>gravidităţii</a:t>
            </a:r>
            <a:r>
              <a:rPr lang="sv-SE" sz="4000" b="0" dirty="0"/>
              <a:t>, </a:t>
            </a:r>
            <a:r>
              <a:rPr lang="sv-SE" sz="4000" b="0" dirty="0" err="1"/>
              <a:t>este</a:t>
            </a:r>
            <a:r>
              <a:rPr lang="sv-SE" sz="4000" b="0" dirty="0"/>
              <a:t> </a:t>
            </a:r>
            <a:r>
              <a:rPr lang="sv-SE" sz="4000" b="0" dirty="0" err="1"/>
              <a:t>important</a:t>
            </a:r>
            <a:r>
              <a:rPr lang="sv-SE" sz="4000" b="0" dirty="0"/>
              <a:t> </a:t>
            </a:r>
            <a:r>
              <a:rPr lang="sv-SE" sz="4000" b="0" dirty="0" err="1"/>
              <a:t>să</a:t>
            </a:r>
            <a:r>
              <a:rPr lang="sv-SE" sz="4000" b="0" dirty="0"/>
              <a:t> </a:t>
            </a:r>
            <a:r>
              <a:rPr lang="sv-SE" sz="4000" b="0" dirty="0" err="1"/>
              <a:t>fie</a:t>
            </a:r>
            <a:r>
              <a:rPr lang="sv-SE" sz="4000" b="0" dirty="0"/>
              <a:t> pus </a:t>
            </a:r>
            <a:r>
              <a:rPr lang="sv-SE" sz="4000" b="0" dirty="0" err="1"/>
              <a:t>în</a:t>
            </a:r>
            <a:r>
              <a:rPr lang="sv-SE" sz="4000" b="0" dirty="0"/>
              <a:t> </a:t>
            </a:r>
            <a:r>
              <a:rPr lang="sv-SE" sz="4000" b="0" dirty="0" err="1"/>
              <a:t>tot</a:t>
            </a:r>
            <a:r>
              <a:rPr lang="sv-SE" sz="4000" b="0" dirty="0"/>
              <a:t> </a:t>
            </a:r>
            <a:r>
              <a:rPr lang="sv-SE" sz="4000" b="0" dirty="0" err="1"/>
              <a:t>timpul</a:t>
            </a:r>
            <a:r>
              <a:rPr lang="sv-SE" sz="4000" b="0" dirty="0"/>
              <a:t> </a:t>
            </a:r>
            <a:r>
              <a:rPr lang="sv-SE" sz="4000" b="0" dirty="0" err="1"/>
              <a:t>contactului</a:t>
            </a:r>
            <a:r>
              <a:rPr lang="sv-SE" sz="4000" b="0" dirty="0"/>
              <a:t> sexual. La </a:t>
            </a:r>
            <a:r>
              <a:rPr lang="sv-SE" sz="4000" b="0" dirty="0" err="1"/>
              <a:t>ejaculare</a:t>
            </a:r>
            <a:r>
              <a:rPr lang="sv-SE" sz="4000" b="0" dirty="0"/>
              <a:t> </a:t>
            </a:r>
            <a:r>
              <a:rPr lang="sv-SE" sz="4000" b="0" dirty="0" err="1"/>
              <a:t>în</a:t>
            </a:r>
            <a:r>
              <a:rPr lang="sv-SE" sz="4000" b="0" dirty="0"/>
              <a:t> </a:t>
            </a:r>
            <a:r>
              <a:rPr lang="sv-SE" sz="4000" b="0" dirty="0" err="1"/>
              <a:t>prezervativ</a:t>
            </a:r>
            <a:r>
              <a:rPr lang="sv-SE" sz="4000" b="0" dirty="0"/>
              <a:t> </a:t>
            </a:r>
            <a:r>
              <a:rPr lang="sv-SE" sz="4000" b="0" dirty="0" err="1"/>
              <a:t>trebuie</a:t>
            </a:r>
            <a:r>
              <a:rPr lang="sv-SE" sz="4000" b="0" dirty="0"/>
              <a:t> </a:t>
            </a:r>
            <a:r>
              <a:rPr lang="sv-SE" sz="4000" b="0" dirty="0" err="1"/>
              <a:t>să</a:t>
            </a:r>
            <a:r>
              <a:rPr lang="sv-SE" sz="4000" b="0" dirty="0"/>
              <a:t> </a:t>
            </a:r>
            <a:r>
              <a:rPr lang="sv-SE" sz="4000" b="0" dirty="0" err="1"/>
              <a:t>fii</a:t>
            </a:r>
            <a:r>
              <a:rPr lang="sv-SE" sz="4000" b="0" dirty="0"/>
              <a:t> </a:t>
            </a:r>
            <a:r>
              <a:rPr lang="sv-SE" sz="4000" b="0" dirty="0" err="1"/>
              <a:t>atent</a:t>
            </a:r>
            <a:r>
              <a:rPr lang="sv-SE" sz="4000" b="0" dirty="0"/>
              <a:t> </a:t>
            </a:r>
            <a:r>
              <a:rPr lang="sv-SE" sz="4000" b="0" dirty="0" err="1"/>
              <a:t>când</a:t>
            </a:r>
            <a:r>
              <a:rPr lang="sv-SE" sz="4000" b="0" dirty="0"/>
              <a:t> </a:t>
            </a:r>
            <a:r>
              <a:rPr lang="sv-SE" sz="4000" b="0" dirty="0" err="1"/>
              <a:t>scoţi</a:t>
            </a:r>
            <a:r>
              <a:rPr lang="sv-SE" sz="4000" b="0" dirty="0"/>
              <a:t> </a:t>
            </a:r>
            <a:r>
              <a:rPr lang="sv-SE" sz="4000" b="0" dirty="0" err="1"/>
              <a:t>penisul</a:t>
            </a:r>
            <a:r>
              <a:rPr lang="sv-SE" sz="4000" b="0" dirty="0"/>
              <a:t> din </a:t>
            </a:r>
            <a:r>
              <a:rPr lang="sv-SE" sz="4000" b="0" dirty="0" err="1"/>
              <a:t>prezervativ</a:t>
            </a:r>
            <a:r>
              <a:rPr lang="sv-SE" sz="4000" b="0" dirty="0"/>
              <a:t> </a:t>
            </a:r>
            <a:r>
              <a:rPr lang="sv-SE" sz="4000" b="0" dirty="0" err="1"/>
              <a:t>pentru</a:t>
            </a:r>
            <a:r>
              <a:rPr lang="sv-SE" sz="4000" b="0" dirty="0"/>
              <a:t> ca sperma </a:t>
            </a:r>
            <a:r>
              <a:rPr lang="sv-SE" sz="4000" b="0" dirty="0" err="1"/>
              <a:t>să</a:t>
            </a:r>
            <a:r>
              <a:rPr lang="sv-SE" sz="4000" b="0" dirty="0"/>
              <a:t> nu </a:t>
            </a:r>
            <a:r>
              <a:rPr lang="sv-SE" sz="4000" b="0" dirty="0" err="1"/>
              <a:t>curgă</a:t>
            </a:r>
            <a:r>
              <a:rPr lang="sv-SE" sz="4000" b="0" dirty="0"/>
              <a:t> </a:t>
            </a:r>
            <a:r>
              <a:rPr lang="sv-SE" sz="4000" b="0" dirty="0" err="1"/>
              <a:t>în</a:t>
            </a:r>
            <a:r>
              <a:rPr lang="sv-SE" sz="4000" b="0" dirty="0"/>
              <a:t> </a:t>
            </a:r>
            <a:r>
              <a:rPr lang="sv-SE" sz="4000" b="0" dirty="0" err="1"/>
              <a:t>vagin</a:t>
            </a:r>
            <a:r>
              <a:rPr lang="sv-SE" sz="4000" b="0" dirty="0"/>
              <a:t>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sz="4000" b="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sz="4000" b="0" dirty="0" err="1" smtClean="0"/>
              <a:t>Prezervativul</a:t>
            </a:r>
            <a:r>
              <a:rPr lang="sv-SE" sz="4000" b="0" dirty="0" smtClean="0"/>
              <a:t> </a:t>
            </a:r>
            <a:r>
              <a:rPr lang="sv-SE" sz="4000" b="0" dirty="0" err="1"/>
              <a:t>este</a:t>
            </a:r>
            <a:r>
              <a:rPr lang="sv-SE" sz="4000" b="0" dirty="0"/>
              <a:t> o </a:t>
            </a:r>
            <a:r>
              <a:rPr lang="sv-SE" sz="4000" b="0" dirty="0" err="1"/>
              <a:t>protecţie</a:t>
            </a:r>
            <a:r>
              <a:rPr lang="sv-SE" sz="4000" b="0" dirty="0"/>
              <a:t> </a:t>
            </a:r>
            <a:r>
              <a:rPr lang="sv-SE" sz="4000" b="0" dirty="0" err="1"/>
              <a:t>bună</a:t>
            </a:r>
            <a:r>
              <a:rPr lang="sv-SE" sz="4000" b="0" dirty="0"/>
              <a:t> </a:t>
            </a:r>
            <a:r>
              <a:rPr lang="sv-SE" sz="4000" b="0" dirty="0" err="1"/>
              <a:t>atât</a:t>
            </a:r>
            <a:r>
              <a:rPr lang="sv-SE" sz="4000" b="0" dirty="0"/>
              <a:t> </a:t>
            </a:r>
            <a:r>
              <a:rPr lang="sv-SE" sz="4000" b="0" dirty="0" err="1"/>
              <a:t>împotriva</a:t>
            </a:r>
            <a:r>
              <a:rPr lang="sv-SE" sz="4000" b="0" dirty="0"/>
              <a:t> </a:t>
            </a:r>
            <a:r>
              <a:rPr lang="sv-SE" sz="4000" b="0" dirty="0" err="1"/>
              <a:t>bolilor</a:t>
            </a:r>
            <a:r>
              <a:rPr lang="sv-SE" sz="4000" b="0" dirty="0"/>
              <a:t> </a:t>
            </a:r>
            <a:r>
              <a:rPr lang="sv-SE" sz="4000" b="0" dirty="0" err="1"/>
              <a:t>venerice</a:t>
            </a:r>
            <a:r>
              <a:rPr lang="sv-SE" sz="4000" b="0" dirty="0"/>
              <a:t> </a:t>
            </a:r>
            <a:r>
              <a:rPr lang="sv-SE" sz="4000" b="0" dirty="0" err="1"/>
              <a:t>cât</a:t>
            </a:r>
            <a:r>
              <a:rPr lang="sv-SE" sz="4000" b="0" dirty="0"/>
              <a:t> </a:t>
            </a:r>
            <a:r>
              <a:rPr lang="sv-SE" sz="4000" b="0" dirty="0" err="1"/>
              <a:t>şi</a:t>
            </a:r>
            <a:r>
              <a:rPr lang="sv-SE" sz="4000" b="0" dirty="0"/>
              <a:t> a </a:t>
            </a:r>
            <a:r>
              <a:rPr lang="sv-SE" sz="4000" b="0" dirty="0" err="1"/>
              <a:t>gravidităţii</a:t>
            </a:r>
            <a:r>
              <a:rPr lang="sv-SE" sz="4000" b="0" dirty="0"/>
              <a:t> </a:t>
            </a:r>
            <a:r>
              <a:rPr lang="sv-SE" sz="4000" b="0" dirty="0" err="1"/>
              <a:t>dacă</a:t>
            </a:r>
            <a:r>
              <a:rPr lang="sv-SE" sz="4000" b="0" dirty="0"/>
              <a:t> se </a:t>
            </a:r>
            <a:r>
              <a:rPr lang="sv-SE" sz="4000" b="0" dirty="0" err="1"/>
              <a:t>foloseşte</a:t>
            </a:r>
            <a:r>
              <a:rPr lang="sv-SE" sz="4000" b="0" dirty="0"/>
              <a:t> </a:t>
            </a:r>
            <a:r>
              <a:rPr lang="sv-SE" sz="4000" b="0" dirty="0" err="1"/>
              <a:t>aşa</a:t>
            </a:r>
            <a:r>
              <a:rPr lang="sv-SE" sz="4000" b="0" dirty="0"/>
              <a:t> </a:t>
            </a:r>
            <a:r>
              <a:rPr lang="sv-SE" sz="4000" b="0" dirty="0" err="1"/>
              <a:t>cum</a:t>
            </a:r>
            <a:r>
              <a:rPr lang="sv-SE" sz="4000" b="0" dirty="0"/>
              <a:t> </a:t>
            </a:r>
            <a:r>
              <a:rPr lang="sv-SE" sz="4000" b="0" dirty="0" err="1"/>
              <a:t>trebuie</a:t>
            </a:r>
            <a:r>
              <a:rPr lang="sv-SE" sz="4000" b="0" dirty="0"/>
              <a:t> </a:t>
            </a:r>
            <a:r>
              <a:rPr lang="sv-SE" sz="4000" b="0" dirty="0" err="1"/>
              <a:t>în</a:t>
            </a:r>
            <a:r>
              <a:rPr lang="sv-SE" sz="4000" b="0" dirty="0"/>
              <a:t> </a:t>
            </a:r>
            <a:r>
              <a:rPr lang="sv-SE" sz="4000" b="0" dirty="0" err="1"/>
              <a:t>tot</a:t>
            </a:r>
            <a:r>
              <a:rPr lang="sv-SE" sz="4000" b="0" dirty="0"/>
              <a:t> </a:t>
            </a:r>
            <a:r>
              <a:rPr lang="sv-SE" sz="4000" b="0" dirty="0" err="1"/>
              <a:t>timpul</a:t>
            </a:r>
            <a:r>
              <a:rPr lang="sv-SE" sz="4000" b="0" dirty="0"/>
              <a:t> </a:t>
            </a:r>
            <a:r>
              <a:rPr lang="sv-SE" sz="4000" b="0" dirty="0" err="1"/>
              <a:t>contactului</a:t>
            </a:r>
            <a:r>
              <a:rPr lang="sv-SE" sz="4000" b="0" dirty="0"/>
              <a:t> sexual </a:t>
            </a:r>
            <a:r>
              <a:rPr lang="sv-SE" sz="4000" b="0" dirty="0" err="1"/>
              <a:t>şi</a:t>
            </a:r>
            <a:r>
              <a:rPr lang="sv-SE" sz="4000" b="0" dirty="0"/>
              <a:t> de </a:t>
            </a:r>
            <a:r>
              <a:rPr lang="sv-SE" sz="4000" b="0" dirty="0" err="1"/>
              <a:t>fiecare</a:t>
            </a:r>
            <a:r>
              <a:rPr lang="sv-SE" sz="4000" b="0" dirty="0"/>
              <a:t> </a:t>
            </a:r>
            <a:r>
              <a:rPr lang="sv-SE" sz="4000" b="0" dirty="0" err="1"/>
              <a:t>dată</a:t>
            </a:r>
            <a:r>
              <a:rPr lang="sv-SE" sz="4000" b="0" dirty="0"/>
              <a:t> </a:t>
            </a:r>
            <a:r>
              <a:rPr lang="sv-SE" sz="4000" b="0" dirty="0" err="1"/>
              <a:t>când</a:t>
            </a:r>
            <a:r>
              <a:rPr lang="sv-SE" sz="4000" b="0" dirty="0"/>
              <a:t> </a:t>
            </a:r>
            <a:r>
              <a:rPr lang="sv-SE" sz="4000" b="0" dirty="0" err="1"/>
              <a:t>ai</a:t>
            </a:r>
            <a:r>
              <a:rPr lang="sv-SE" sz="4000" b="0" dirty="0"/>
              <a:t> </a:t>
            </a:r>
            <a:r>
              <a:rPr lang="sv-SE" sz="4000" b="0" dirty="0" err="1"/>
              <a:t>contacte</a:t>
            </a:r>
            <a:r>
              <a:rPr lang="sv-SE" sz="4000" b="0" dirty="0"/>
              <a:t> </a:t>
            </a:r>
            <a:r>
              <a:rPr lang="sv-SE" sz="4000" b="0" dirty="0" err="1"/>
              <a:t>sexuale</a:t>
            </a:r>
            <a:r>
              <a:rPr lang="sv-SE" sz="4000" b="0" dirty="0"/>
              <a:t>.</a:t>
            </a:r>
            <a:endParaRPr lang="sv-SE" sz="4000" b="0" dirty="0">
              <a:solidFill>
                <a:schemeClr val="tx1"/>
              </a:solidFill>
            </a:endParaRPr>
          </a:p>
        </p:txBody>
      </p:sp>
      <p:pic>
        <p:nvPicPr>
          <p:cNvPr id="10" name="ctl00_ContentPlaceHolderFullContent_ContentPlaceHolderMiddleOuterContent_RepeaterProducts_ctl00_ImageProduct" descr="Kondomer tre favoriter alt. 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005566"/>
            <a:ext cx="2981493" cy="501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 descr="C:\Users\LinSjost\AppData\Local\Microsoft\Windows\Temporary Internet Files\Content.IE5\IOGMH8HY\Kondom_gruen[1]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6" y="8980076"/>
            <a:ext cx="3520240" cy="293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87000" y="149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2655572"/>
            <a:ext cx="18906671" cy="9296400"/>
          </a:xfrm>
        </p:spPr>
        <p:txBody>
          <a:bodyPr>
            <a:normAutofit/>
          </a:bodyPr>
          <a:lstStyle/>
          <a:p>
            <a:r>
              <a:rPr lang="sv-SE" sz="5000" dirty="0" err="1" smtClean="0"/>
              <a:t>Pilulele</a:t>
            </a:r>
            <a:r>
              <a:rPr lang="sv-SE" sz="5000" dirty="0" smtClean="0"/>
              <a:t> </a:t>
            </a:r>
            <a:r>
              <a:rPr lang="sv-SE" sz="5000" dirty="0" err="1"/>
              <a:t>contraconceptive</a:t>
            </a:r>
            <a:r>
              <a:rPr lang="sv-SE" sz="5000" dirty="0"/>
              <a:t> sunt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anticoncepţional</a:t>
            </a:r>
            <a:r>
              <a:rPr lang="sv-SE" sz="5000" dirty="0"/>
              <a:t> </a:t>
            </a:r>
            <a:r>
              <a:rPr lang="sv-SE" sz="5000" dirty="0" err="1"/>
              <a:t>sub</a:t>
            </a:r>
            <a:r>
              <a:rPr lang="sv-SE" sz="5000" dirty="0"/>
              <a:t> </a:t>
            </a:r>
            <a:r>
              <a:rPr lang="sv-SE" sz="5000" dirty="0" err="1"/>
              <a:t>formă</a:t>
            </a:r>
            <a:r>
              <a:rPr lang="sv-SE" sz="5000" dirty="0"/>
              <a:t> de </a:t>
            </a:r>
            <a:r>
              <a:rPr lang="sv-SE" sz="5000" dirty="0" err="1"/>
              <a:t>tablete</a:t>
            </a:r>
            <a:r>
              <a:rPr lang="sv-SE" sz="5000" dirty="0"/>
              <a:t>. </a:t>
            </a:r>
            <a:r>
              <a:rPr lang="sv-SE" sz="5000" dirty="0" err="1"/>
              <a:t>Pilulele</a:t>
            </a:r>
            <a:r>
              <a:rPr lang="sv-SE" sz="5000" dirty="0"/>
              <a:t> </a:t>
            </a:r>
            <a:r>
              <a:rPr lang="sv-SE" sz="5000" dirty="0" err="1"/>
              <a:t>contraconceptive</a:t>
            </a:r>
            <a:r>
              <a:rPr lang="sv-SE" sz="5000" dirty="0"/>
              <a:t> </a:t>
            </a:r>
            <a:r>
              <a:rPr lang="sv-SE" sz="5000" dirty="0" err="1"/>
              <a:t>fac</a:t>
            </a:r>
            <a:r>
              <a:rPr lang="sv-SE" sz="5000" dirty="0"/>
              <a:t> </a:t>
            </a:r>
            <a:r>
              <a:rPr lang="sv-SE" sz="5000" dirty="0" err="1"/>
              <a:t>printre</a:t>
            </a:r>
            <a:r>
              <a:rPr lang="sv-SE" sz="5000" dirty="0"/>
              <a:t> </a:t>
            </a:r>
            <a:r>
              <a:rPr lang="sv-SE" sz="5000" dirty="0" err="1"/>
              <a:t>altele</a:t>
            </a:r>
            <a:r>
              <a:rPr lang="sv-SE" sz="5000" dirty="0"/>
              <a:t> </a:t>
            </a:r>
            <a:r>
              <a:rPr lang="sv-SE" sz="5000" dirty="0" err="1"/>
              <a:t>să</a:t>
            </a:r>
            <a:r>
              <a:rPr lang="sv-SE" sz="5000" dirty="0"/>
              <a:t> nu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ai</a:t>
            </a:r>
            <a:r>
              <a:rPr lang="sv-SE" sz="5000" dirty="0"/>
              <a:t> </a:t>
            </a:r>
            <a:r>
              <a:rPr lang="sv-SE" sz="5000" dirty="0" err="1"/>
              <a:t>nicio</a:t>
            </a:r>
            <a:r>
              <a:rPr lang="sv-SE" sz="5000" dirty="0"/>
              <a:t> </a:t>
            </a:r>
            <a:r>
              <a:rPr lang="sv-SE" sz="5000" dirty="0" err="1"/>
              <a:t>ovulaţie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deci </a:t>
            </a:r>
            <a:r>
              <a:rPr lang="sv-SE" sz="5000" dirty="0" err="1"/>
              <a:t>să</a:t>
            </a:r>
            <a:r>
              <a:rPr lang="sv-SE" sz="5000" dirty="0"/>
              <a:t> nu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rămâi</a:t>
            </a:r>
            <a:r>
              <a:rPr lang="sv-SE" sz="5000" dirty="0"/>
              <a:t> </a:t>
            </a:r>
            <a:r>
              <a:rPr lang="sv-SE" sz="5000" dirty="0" err="1"/>
              <a:t>gravidă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Poţi</a:t>
            </a:r>
            <a:r>
              <a:rPr lang="sv-SE" sz="5000" dirty="0" smtClean="0"/>
              <a:t> </a:t>
            </a:r>
            <a:r>
              <a:rPr lang="sv-SE" sz="5000" dirty="0" err="1"/>
              <a:t>onţine</a:t>
            </a:r>
            <a:r>
              <a:rPr lang="sv-SE" sz="5000" dirty="0"/>
              <a:t> </a:t>
            </a:r>
            <a:r>
              <a:rPr lang="sv-SE" sz="5000" dirty="0" err="1"/>
              <a:t>pilule</a:t>
            </a:r>
            <a:r>
              <a:rPr lang="sv-SE" sz="5000" dirty="0"/>
              <a:t> </a:t>
            </a:r>
            <a:r>
              <a:rPr lang="sv-SE" sz="5000" dirty="0" err="1"/>
              <a:t>contraconceptive</a:t>
            </a:r>
            <a:r>
              <a:rPr lang="sv-SE" sz="5000" dirty="0"/>
              <a:t> de la </a:t>
            </a:r>
            <a:r>
              <a:rPr lang="sv-SE" sz="5000" dirty="0" err="1"/>
              <a:t>moaşă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Pilulele</a:t>
            </a:r>
            <a:r>
              <a:rPr lang="sv-SE" sz="5000" dirty="0" smtClean="0"/>
              <a:t> </a:t>
            </a:r>
            <a:r>
              <a:rPr lang="sv-SE" sz="5000" dirty="0" err="1"/>
              <a:t>contraconceptive</a:t>
            </a:r>
            <a:r>
              <a:rPr lang="sv-SE" sz="5000" dirty="0"/>
              <a:t> nu </a:t>
            </a:r>
            <a:r>
              <a:rPr lang="sv-SE" sz="5000" dirty="0" err="1"/>
              <a:t>protejează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bolilor</a:t>
            </a:r>
            <a:r>
              <a:rPr lang="sv-SE" sz="5000" dirty="0"/>
              <a:t> </a:t>
            </a:r>
            <a:r>
              <a:rPr lang="sv-SE" sz="5000" dirty="0" err="1"/>
              <a:t>venerice</a:t>
            </a:r>
            <a:r>
              <a:rPr lang="sv-SE" sz="5000" dirty="0"/>
              <a:t>.</a:t>
            </a:r>
            <a:endParaRPr lang="sv-SE" sz="5000" dirty="0" smtClean="0">
              <a:solidFill>
                <a:schemeClr val="tx1"/>
              </a:solidFill>
            </a:endParaRPr>
          </a:p>
          <a:p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615445"/>
            <a:ext cx="21005800" cy="2286000"/>
          </a:xfrm>
        </p:spPr>
        <p:txBody>
          <a:bodyPr/>
          <a:lstStyle/>
          <a:p>
            <a:r>
              <a:rPr lang="sv-SE" dirty="0" err="1"/>
              <a:t>Pilule</a:t>
            </a:r>
            <a:r>
              <a:rPr lang="sv-SE" dirty="0"/>
              <a:t> </a:t>
            </a:r>
            <a:r>
              <a:rPr lang="sv-SE" dirty="0" err="1"/>
              <a:t>contraconceptive</a:t>
            </a:r>
            <a:endParaRPr lang="sv-SE" dirty="0"/>
          </a:p>
        </p:txBody>
      </p:sp>
      <p:pic>
        <p:nvPicPr>
          <p:cNvPr id="5" name="Picture 4" descr="Foto av två p-pillerkartor. Den ena har 21 piller, den andra 28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972" y="9713594"/>
            <a:ext cx="9636722" cy="32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52314" y="13520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9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836864"/>
            <a:ext cx="21005800" cy="4166936"/>
          </a:xfrm>
        </p:spPr>
        <p:txBody>
          <a:bodyPr>
            <a:normAutofit/>
          </a:bodyPr>
          <a:lstStyle/>
          <a:p>
            <a:r>
              <a:rPr lang="sv-SE" dirty="0" err="1"/>
              <a:t>Pilule</a:t>
            </a:r>
            <a:r>
              <a:rPr lang="sv-SE" dirty="0"/>
              <a:t> </a:t>
            </a:r>
            <a:r>
              <a:rPr lang="sv-SE" dirty="0" err="1"/>
              <a:t>contraconceptive</a:t>
            </a:r>
            <a:r>
              <a:rPr lang="sv-SE" dirty="0"/>
              <a:t> de </a:t>
            </a:r>
            <a:r>
              <a:rPr lang="sv-SE" dirty="0" err="1"/>
              <a:t>urgenţă</a:t>
            </a:r>
            <a:r>
              <a:rPr lang="sv-SE" dirty="0"/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144" y="2868385"/>
            <a:ext cx="7475856" cy="4270829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5909600"/>
            <a:ext cx="19505386" cy="5969000"/>
          </a:xfrm>
        </p:spPr>
        <p:txBody>
          <a:bodyPr>
            <a:noAutofit/>
          </a:bodyPr>
          <a:lstStyle/>
          <a:p>
            <a:r>
              <a:rPr lang="sv-SE" sz="5000" dirty="0" err="1"/>
              <a:t>Protejează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gravidităţii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Poţi</a:t>
            </a:r>
            <a:r>
              <a:rPr lang="sv-SE" sz="5000" dirty="0" smtClean="0"/>
              <a:t> </a:t>
            </a:r>
            <a:r>
              <a:rPr lang="sv-SE" sz="5000" dirty="0" err="1"/>
              <a:t>lua</a:t>
            </a:r>
            <a:r>
              <a:rPr lang="sv-SE" sz="5000" dirty="0"/>
              <a:t> o </a:t>
            </a:r>
            <a:r>
              <a:rPr lang="sv-SE" sz="5000" dirty="0" err="1"/>
              <a:t>pilulă</a:t>
            </a:r>
            <a:r>
              <a:rPr lang="sv-SE" sz="5000" dirty="0"/>
              <a:t> </a:t>
            </a:r>
            <a:r>
              <a:rPr lang="sv-SE" sz="5000" dirty="0" err="1"/>
              <a:t>anticonceptivă</a:t>
            </a:r>
            <a:r>
              <a:rPr lang="sv-SE" sz="5000" dirty="0"/>
              <a:t> de </a:t>
            </a:r>
            <a:r>
              <a:rPr lang="sv-SE" sz="5000" dirty="0" err="1"/>
              <a:t>urgenţă</a:t>
            </a:r>
            <a:r>
              <a:rPr lang="sv-SE" sz="5000" dirty="0"/>
              <a:t> </a:t>
            </a:r>
            <a:r>
              <a:rPr lang="sv-SE" sz="5000" dirty="0" err="1"/>
              <a:t>dacă</a:t>
            </a:r>
            <a:r>
              <a:rPr lang="sv-SE" sz="5000" dirty="0"/>
              <a:t> </a:t>
            </a:r>
            <a:r>
              <a:rPr lang="sv-SE" sz="5000" dirty="0" err="1"/>
              <a:t>există</a:t>
            </a:r>
            <a:r>
              <a:rPr lang="sv-SE" sz="5000" dirty="0"/>
              <a:t> </a:t>
            </a:r>
            <a:r>
              <a:rPr lang="sv-SE" sz="5000" dirty="0" err="1"/>
              <a:t>riscul</a:t>
            </a:r>
            <a:r>
              <a:rPr lang="sv-SE" sz="5000" dirty="0"/>
              <a:t> ca </a:t>
            </a:r>
            <a:r>
              <a:rPr lang="sv-SE" sz="5000" dirty="0" err="1"/>
              <a:t>protecţia</a:t>
            </a:r>
            <a:r>
              <a:rPr lang="sv-SE" sz="5000" dirty="0"/>
              <a:t> </a:t>
            </a:r>
            <a:r>
              <a:rPr lang="sv-SE" sz="5000" dirty="0" err="1"/>
              <a:t>pe</a:t>
            </a:r>
            <a:r>
              <a:rPr lang="sv-SE" sz="5000" dirty="0"/>
              <a:t> </a:t>
            </a:r>
            <a:r>
              <a:rPr lang="sv-SE" sz="5000" dirty="0" err="1"/>
              <a:t>care</a:t>
            </a:r>
            <a:r>
              <a:rPr lang="sv-SE" sz="5000" dirty="0"/>
              <a:t> </a:t>
            </a:r>
            <a:r>
              <a:rPr lang="sv-SE" sz="5000" dirty="0" err="1"/>
              <a:t>ai</a:t>
            </a:r>
            <a:r>
              <a:rPr lang="sv-SE" sz="5000" dirty="0"/>
              <a:t> </a:t>
            </a:r>
            <a:r>
              <a:rPr lang="sv-SE" sz="5000" dirty="0" err="1"/>
              <a:t>folosit</a:t>
            </a:r>
            <a:r>
              <a:rPr lang="sv-SE" sz="5000" dirty="0"/>
              <a:t>-o nu a </a:t>
            </a:r>
            <a:r>
              <a:rPr lang="sv-SE" sz="5000" dirty="0" err="1"/>
              <a:t>funcţionat</a:t>
            </a:r>
            <a:r>
              <a:rPr lang="sv-SE" sz="5000" dirty="0"/>
              <a:t>, de </a:t>
            </a:r>
            <a:r>
              <a:rPr lang="sv-SE" sz="5000" dirty="0" err="1"/>
              <a:t>exemplu</a:t>
            </a:r>
            <a:r>
              <a:rPr lang="sv-SE" sz="5000" dirty="0"/>
              <a:t> </a:t>
            </a:r>
            <a:r>
              <a:rPr lang="sv-SE" sz="5000" dirty="0" err="1"/>
              <a:t>dacă</a:t>
            </a:r>
            <a:r>
              <a:rPr lang="sv-SE" sz="5000" dirty="0"/>
              <a:t> </a:t>
            </a:r>
            <a:r>
              <a:rPr lang="sv-SE" sz="5000" dirty="0" err="1"/>
              <a:t>prezervativul</a:t>
            </a:r>
            <a:r>
              <a:rPr lang="sv-SE" sz="5000" dirty="0"/>
              <a:t> s-a </a:t>
            </a:r>
            <a:r>
              <a:rPr lang="sv-SE" sz="5000" dirty="0" err="1"/>
              <a:t>rupt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dacă</a:t>
            </a:r>
            <a:r>
              <a:rPr lang="sv-SE" sz="5000" dirty="0"/>
              <a:t> </a:t>
            </a:r>
            <a:r>
              <a:rPr lang="sv-SE" sz="5000" dirty="0" err="1"/>
              <a:t>ai</a:t>
            </a:r>
            <a:r>
              <a:rPr lang="sv-SE" sz="5000" dirty="0"/>
              <a:t> </a:t>
            </a:r>
            <a:r>
              <a:rPr lang="sv-SE" sz="5000" dirty="0" err="1"/>
              <a:t>uitat</a:t>
            </a:r>
            <a:r>
              <a:rPr lang="sv-SE" sz="5000" dirty="0"/>
              <a:t> </a:t>
            </a:r>
            <a:r>
              <a:rPr lang="sv-SE" sz="5000" dirty="0" err="1"/>
              <a:t>să</a:t>
            </a:r>
            <a:r>
              <a:rPr lang="sv-SE" sz="5000" dirty="0"/>
              <a:t> </a:t>
            </a:r>
            <a:r>
              <a:rPr lang="sv-SE" sz="5000" dirty="0" err="1"/>
              <a:t>iei</a:t>
            </a:r>
            <a:r>
              <a:rPr lang="sv-SE" sz="5000" dirty="0"/>
              <a:t> </a:t>
            </a:r>
            <a:r>
              <a:rPr lang="sv-SE" sz="5000" dirty="0" err="1"/>
              <a:t>pilule</a:t>
            </a:r>
            <a:r>
              <a:rPr lang="sv-SE" sz="5000" dirty="0"/>
              <a:t> </a:t>
            </a:r>
            <a:r>
              <a:rPr lang="sv-SE" sz="5000" dirty="0" err="1"/>
              <a:t>anticonceptive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Pilulele</a:t>
            </a:r>
            <a:r>
              <a:rPr lang="sv-SE" sz="5000" dirty="0" smtClean="0"/>
              <a:t> </a:t>
            </a:r>
            <a:r>
              <a:rPr lang="sv-SE" sz="5000" dirty="0" err="1"/>
              <a:t>contraconceptive</a:t>
            </a:r>
            <a:r>
              <a:rPr lang="sv-SE" sz="5000" dirty="0"/>
              <a:t> de </a:t>
            </a:r>
            <a:r>
              <a:rPr lang="sv-SE" sz="5000" dirty="0" err="1"/>
              <a:t>urgenţă</a:t>
            </a:r>
            <a:r>
              <a:rPr lang="sv-SE" sz="5000" dirty="0"/>
              <a:t> </a:t>
            </a:r>
            <a:r>
              <a:rPr lang="sv-SE" sz="5000" dirty="0" err="1"/>
              <a:t>trebuiesc</a:t>
            </a:r>
            <a:r>
              <a:rPr lang="sv-SE" sz="5000" dirty="0"/>
              <a:t> </a:t>
            </a:r>
            <a:r>
              <a:rPr lang="sv-SE" sz="5000" dirty="0" err="1"/>
              <a:t>luate</a:t>
            </a:r>
            <a:r>
              <a:rPr lang="sv-SE" sz="5000" dirty="0"/>
              <a:t> </a:t>
            </a:r>
            <a:r>
              <a:rPr lang="sv-SE" sz="5000" dirty="0" err="1"/>
              <a:t>în</a:t>
            </a:r>
            <a:r>
              <a:rPr lang="sv-SE" sz="5000" dirty="0"/>
              <a:t> termen de 48 de </a:t>
            </a:r>
            <a:r>
              <a:rPr lang="sv-SE" sz="5000" dirty="0" err="1"/>
              <a:t>ore.</a:t>
            </a:r>
            <a:r>
              <a:rPr lang="sv-SE" sz="5000" dirty="0"/>
              <a:t> </a:t>
            </a:r>
            <a:endParaRPr lang="sv-SE" sz="5000" dirty="0" smtClean="0"/>
          </a:p>
          <a:p>
            <a:r>
              <a:rPr lang="sv-SE" sz="5000" dirty="0" err="1" smtClean="0"/>
              <a:t>Pilulele</a:t>
            </a:r>
            <a:r>
              <a:rPr lang="sv-SE" sz="5000" dirty="0" smtClean="0"/>
              <a:t> </a:t>
            </a:r>
            <a:r>
              <a:rPr lang="sv-SE" sz="5000" dirty="0" err="1"/>
              <a:t>contraconceptive</a:t>
            </a:r>
            <a:r>
              <a:rPr lang="sv-SE" sz="5000" dirty="0"/>
              <a:t> de </a:t>
            </a:r>
            <a:r>
              <a:rPr lang="sv-SE" sz="5000" dirty="0" err="1"/>
              <a:t>urgenţă</a:t>
            </a:r>
            <a:r>
              <a:rPr lang="sv-SE" sz="5000" dirty="0"/>
              <a:t> se </a:t>
            </a:r>
            <a:r>
              <a:rPr lang="sv-SE" sz="5000" dirty="0" err="1"/>
              <a:t>pot</a:t>
            </a:r>
            <a:r>
              <a:rPr lang="sv-SE" sz="5000" dirty="0"/>
              <a:t> </a:t>
            </a:r>
            <a:r>
              <a:rPr lang="sv-SE" sz="5000" dirty="0" err="1"/>
              <a:t>cumpăra</a:t>
            </a:r>
            <a:r>
              <a:rPr lang="sv-SE" sz="5000" dirty="0"/>
              <a:t> de la farmacie, dar sunt </a:t>
            </a:r>
            <a:r>
              <a:rPr lang="sv-SE" sz="5000" dirty="0" err="1"/>
              <a:t>scumpe</a:t>
            </a:r>
            <a:r>
              <a:rPr lang="sv-SE" sz="5000" dirty="0"/>
              <a:t>. </a:t>
            </a:r>
            <a:endParaRPr lang="sv-SE" sz="5000" dirty="0" smtClean="0">
              <a:solidFill>
                <a:schemeClr val="tx1"/>
              </a:solidFill>
            </a:endParaRPr>
          </a:p>
        </p:txBody>
      </p:sp>
      <p:pic>
        <p:nvPicPr>
          <p:cNvPr id="4" name="Bild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92350" y="13897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Spirală</a:t>
            </a:r>
            <a:r>
              <a:rPr lang="sv-SE" dirty="0"/>
              <a:t> cu </a:t>
            </a:r>
            <a:r>
              <a:rPr lang="sv-SE" dirty="0" err="1"/>
              <a:t>sârmă</a:t>
            </a:r>
            <a:r>
              <a:rPr lang="sv-SE" dirty="0"/>
              <a:t> de </a:t>
            </a:r>
            <a:r>
              <a:rPr lang="sv-SE" dirty="0" err="1"/>
              <a:t>cupru</a:t>
            </a:r>
            <a:r>
              <a:rPr lang="sv-SE" dirty="0"/>
              <a:t> </a:t>
            </a:r>
          </a:p>
        </p:txBody>
      </p:sp>
      <p:pic>
        <p:nvPicPr>
          <p:cNvPr id="5" name="Picture 12" descr="Foto av en kopparspir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093696" y="7995723"/>
            <a:ext cx="4209260" cy="723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1689100" y="3617808"/>
            <a:ext cx="21005800" cy="5254171"/>
          </a:xfrm>
        </p:spPr>
        <p:txBody>
          <a:bodyPr>
            <a:noAutofit/>
          </a:bodyPr>
          <a:lstStyle/>
          <a:p>
            <a:r>
              <a:rPr lang="sv-SE" sz="5000" dirty="0" err="1"/>
              <a:t>Spirala</a:t>
            </a:r>
            <a:r>
              <a:rPr lang="sv-SE" sz="5000" dirty="0"/>
              <a:t> cu </a:t>
            </a:r>
            <a:r>
              <a:rPr lang="sv-SE" sz="5000" dirty="0" err="1"/>
              <a:t>sârmă</a:t>
            </a:r>
            <a:r>
              <a:rPr lang="sv-SE" sz="5000" dirty="0"/>
              <a:t> de </a:t>
            </a:r>
            <a:r>
              <a:rPr lang="sv-SE" sz="5000" dirty="0" err="1"/>
              <a:t>cupru</a:t>
            </a:r>
            <a:r>
              <a:rPr lang="sv-SE" sz="5000" dirty="0"/>
              <a:t> </a:t>
            </a:r>
            <a:r>
              <a:rPr lang="sv-SE" sz="5000" dirty="0" err="1"/>
              <a:t>oferă</a:t>
            </a:r>
            <a:r>
              <a:rPr lang="sv-SE" sz="5000" dirty="0"/>
              <a:t> o </a:t>
            </a:r>
            <a:r>
              <a:rPr lang="sv-SE" sz="5000" dirty="0" err="1"/>
              <a:t>protecţie</a:t>
            </a:r>
            <a:r>
              <a:rPr lang="sv-SE" sz="5000" dirty="0"/>
              <a:t> </a:t>
            </a:r>
            <a:r>
              <a:rPr lang="sv-SE" sz="5000" dirty="0" err="1"/>
              <a:t>foarte</a:t>
            </a:r>
            <a:r>
              <a:rPr lang="sv-SE" sz="5000" dirty="0"/>
              <a:t> </a:t>
            </a:r>
            <a:r>
              <a:rPr lang="sv-SE" sz="5000" dirty="0" err="1"/>
              <a:t>sigură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gravidităţii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Spirala</a:t>
            </a:r>
            <a:r>
              <a:rPr lang="sv-SE" sz="5000" dirty="0" smtClean="0"/>
              <a:t> </a:t>
            </a:r>
            <a:r>
              <a:rPr lang="sv-SE" sz="5000" dirty="0"/>
              <a:t>cu </a:t>
            </a:r>
            <a:r>
              <a:rPr lang="sv-SE" sz="5000" dirty="0" err="1"/>
              <a:t>sârmă</a:t>
            </a:r>
            <a:r>
              <a:rPr lang="sv-SE" sz="5000" dirty="0"/>
              <a:t> de </a:t>
            </a:r>
            <a:r>
              <a:rPr lang="sv-SE" sz="5000" dirty="0" err="1"/>
              <a:t>cupru</a:t>
            </a:r>
            <a:r>
              <a:rPr lang="sv-SE" sz="5000" dirty="0"/>
              <a:t> se </a:t>
            </a:r>
            <a:r>
              <a:rPr lang="sv-SE" sz="5000" dirty="0" err="1"/>
              <a:t>introduce</a:t>
            </a:r>
            <a:r>
              <a:rPr lang="sv-SE" sz="5000" dirty="0"/>
              <a:t>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uter</a:t>
            </a:r>
            <a:r>
              <a:rPr lang="sv-SE" sz="5000" dirty="0"/>
              <a:t> de </a:t>
            </a:r>
            <a:r>
              <a:rPr lang="sv-SE" sz="5000" dirty="0" err="1"/>
              <a:t>către</a:t>
            </a:r>
            <a:r>
              <a:rPr lang="sv-SE" sz="5000" dirty="0"/>
              <a:t> o </a:t>
            </a:r>
            <a:r>
              <a:rPr lang="sv-SE" sz="5000" dirty="0" err="1"/>
              <a:t>moaşă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medic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arată</a:t>
            </a:r>
            <a:r>
              <a:rPr lang="sv-SE" sz="5000" dirty="0"/>
              <a:t> ca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figură</a:t>
            </a:r>
            <a:r>
              <a:rPr lang="sv-SE" sz="5000" dirty="0"/>
              <a:t>. </a:t>
            </a:r>
            <a:r>
              <a:rPr lang="sv-SE" sz="5000" dirty="0" err="1"/>
              <a:t>Spirala</a:t>
            </a:r>
            <a:r>
              <a:rPr lang="sv-SE" sz="5000" dirty="0"/>
              <a:t> cu </a:t>
            </a:r>
            <a:r>
              <a:rPr lang="sv-SE" sz="5000" dirty="0" err="1"/>
              <a:t>sârmă</a:t>
            </a:r>
            <a:r>
              <a:rPr lang="sv-SE" sz="5000" dirty="0"/>
              <a:t> de </a:t>
            </a:r>
            <a:r>
              <a:rPr lang="sv-SE" sz="5000" dirty="0" err="1"/>
              <a:t>cupru</a:t>
            </a:r>
            <a:r>
              <a:rPr lang="sv-SE" sz="5000" dirty="0"/>
              <a:t> nu </a:t>
            </a:r>
            <a:r>
              <a:rPr lang="sv-SE" sz="5000" dirty="0" err="1"/>
              <a:t>conţine</a:t>
            </a:r>
            <a:r>
              <a:rPr lang="sv-SE" sz="5000" dirty="0"/>
              <a:t> </a:t>
            </a:r>
            <a:r>
              <a:rPr lang="sv-SE" sz="5000" dirty="0" err="1"/>
              <a:t>hormoni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nu </a:t>
            </a:r>
            <a:r>
              <a:rPr lang="sv-SE" sz="5000" dirty="0" err="1"/>
              <a:t>influenţează</a:t>
            </a:r>
            <a:r>
              <a:rPr lang="sv-SE" sz="5000" dirty="0"/>
              <a:t> </a:t>
            </a:r>
            <a:r>
              <a:rPr lang="sv-SE" sz="5000" dirty="0" err="1"/>
              <a:t>ovulaţia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Protecţia</a:t>
            </a:r>
            <a:r>
              <a:rPr lang="sv-SE" sz="5000" dirty="0" smtClean="0"/>
              <a:t> </a:t>
            </a:r>
            <a:r>
              <a:rPr lang="sv-SE" sz="5000" dirty="0"/>
              <a:t>se </a:t>
            </a:r>
            <a:r>
              <a:rPr lang="sv-SE" sz="5000" dirty="0" err="1"/>
              <a:t>menţine</a:t>
            </a:r>
            <a:r>
              <a:rPr lang="sv-SE" sz="5000" dirty="0"/>
              <a:t> </a:t>
            </a:r>
            <a:r>
              <a:rPr lang="sv-SE" sz="5000" dirty="0" err="1"/>
              <a:t>cel</a:t>
            </a:r>
            <a:r>
              <a:rPr lang="sv-SE" sz="5000" dirty="0"/>
              <a:t> </a:t>
            </a:r>
            <a:r>
              <a:rPr lang="sv-SE" sz="5000" dirty="0" err="1"/>
              <a:t>puţin</a:t>
            </a:r>
            <a:r>
              <a:rPr lang="sv-SE" sz="5000" dirty="0"/>
              <a:t> </a:t>
            </a:r>
            <a:r>
              <a:rPr lang="sv-SE" sz="5000" dirty="0" err="1"/>
              <a:t>trei</a:t>
            </a:r>
            <a:r>
              <a:rPr lang="sv-SE" sz="5000" dirty="0"/>
              <a:t> </a:t>
            </a:r>
            <a:r>
              <a:rPr lang="sv-SE" sz="5000" dirty="0" err="1"/>
              <a:t>ani</a:t>
            </a:r>
            <a:r>
              <a:rPr lang="sv-SE" sz="5000" dirty="0"/>
              <a:t>. </a:t>
            </a:r>
            <a:r>
              <a:rPr lang="sv-SE" sz="5000" dirty="0" err="1"/>
              <a:t>Când</a:t>
            </a:r>
            <a:r>
              <a:rPr lang="sv-SE" sz="5000" dirty="0"/>
              <a:t> nu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are</a:t>
            </a:r>
            <a:r>
              <a:rPr lang="sv-SE" sz="5000" dirty="0"/>
              <a:t> </a:t>
            </a:r>
            <a:r>
              <a:rPr lang="sv-SE" sz="5000" dirty="0" err="1"/>
              <a:t>efect</a:t>
            </a:r>
            <a:r>
              <a:rPr lang="sv-SE" sz="5000" dirty="0"/>
              <a:t>, </a:t>
            </a:r>
            <a:r>
              <a:rPr lang="sv-SE" sz="5000" dirty="0" err="1"/>
              <a:t>spirala</a:t>
            </a:r>
            <a:r>
              <a:rPr lang="sv-SE" sz="5000" dirty="0"/>
              <a:t> cu </a:t>
            </a:r>
            <a:r>
              <a:rPr lang="sv-SE" sz="5000" dirty="0" err="1"/>
              <a:t>sârmă</a:t>
            </a:r>
            <a:r>
              <a:rPr lang="sv-SE" sz="5000" dirty="0"/>
              <a:t> de </a:t>
            </a:r>
            <a:r>
              <a:rPr lang="sv-SE" sz="5000" dirty="0" err="1"/>
              <a:t>cupru</a:t>
            </a:r>
            <a:r>
              <a:rPr lang="sv-SE" sz="5000" dirty="0"/>
              <a:t> </a:t>
            </a:r>
            <a:r>
              <a:rPr lang="sv-SE" sz="5000" dirty="0" err="1"/>
              <a:t>este</a:t>
            </a:r>
            <a:r>
              <a:rPr lang="sv-SE" sz="5000" dirty="0"/>
              <a:t> </a:t>
            </a:r>
            <a:r>
              <a:rPr lang="sv-SE" sz="5000" dirty="0" err="1"/>
              <a:t>scoasă</a:t>
            </a:r>
            <a:r>
              <a:rPr lang="sv-SE" sz="5000" dirty="0"/>
              <a:t> de o </a:t>
            </a:r>
            <a:r>
              <a:rPr lang="sv-SE" sz="5000" dirty="0" err="1"/>
              <a:t>moaşă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medic</a:t>
            </a:r>
            <a:r>
              <a:rPr lang="sv-SE" sz="5000" dirty="0"/>
              <a:t>.</a:t>
            </a:r>
            <a:endParaRPr lang="sv-SE" sz="5000" dirty="0">
              <a:solidFill>
                <a:schemeClr val="tx1"/>
              </a:solidFill>
            </a:endParaRPr>
          </a:p>
        </p:txBody>
      </p:sp>
      <p:pic>
        <p:nvPicPr>
          <p:cNvPr id="3" name="Bild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54343" y="149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4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Spirală</a:t>
            </a:r>
            <a:r>
              <a:rPr lang="sv-SE" dirty="0"/>
              <a:t> </a:t>
            </a:r>
            <a:r>
              <a:rPr lang="sv-SE" dirty="0" err="1"/>
              <a:t>hormonală</a:t>
            </a:r>
            <a:endParaRPr lang="sv-SE" dirty="0"/>
          </a:p>
        </p:txBody>
      </p:sp>
      <p:pic>
        <p:nvPicPr>
          <p:cNvPr id="5" name="Picture 4" descr="Foto av en hormonspira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7" y="3789065"/>
            <a:ext cx="4409256" cy="53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35286" y="2641600"/>
            <a:ext cx="19064513" cy="9629053"/>
          </a:xfrm>
        </p:spPr>
        <p:txBody>
          <a:bodyPr>
            <a:noAutofit/>
          </a:bodyPr>
          <a:lstStyle/>
          <a:p>
            <a:r>
              <a:rPr lang="sv-SE" sz="5000" dirty="0" err="1"/>
              <a:t>Spirala</a:t>
            </a:r>
            <a:r>
              <a:rPr lang="sv-SE" sz="5000" dirty="0"/>
              <a:t> </a:t>
            </a:r>
            <a:r>
              <a:rPr lang="sv-SE" sz="5000" dirty="0" err="1"/>
              <a:t>hormonală</a:t>
            </a:r>
            <a:r>
              <a:rPr lang="sv-SE" sz="5000" dirty="0"/>
              <a:t> </a:t>
            </a:r>
            <a:r>
              <a:rPr lang="sv-SE" sz="5000" dirty="0" err="1"/>
              <a:t>oferă</a:t>
            </a:r>
            <a:r>
              <a:rPr lang="sv-SE" sz="5000" dirty="0"/>
              <a:t> o </a:t>
            </a:r>
            <a:r>
              <a:rPr lang="sv-SE" sz="5000" dirty="0" err="1"/>
              <a:t>protecţie</a:t>
            </a:r>
            <a:r>
              <a:rPr lang="sv-SE" sz="5000" dirty="0"/>
              <a:t> </a:t>
            </a:r>
            <a:r>
              <a:rPr lang="sv-SE" sz="5000" dirty="0" err="1"/>
              <a:t>foarte</a:t>
            </a:r>
            <a:r>
              <a:rPr lang="sv-SE" sz="5000" dirty="0"/>
              <a:t> </a:t>
            </a:r>
            <a:r>
              <a:rPr lang="sv-SE" sz="5000" dirty="0" err="1"/>
              <a:t>sigură</a:t>
            </a:r>
            <a:r>
              <a:rPr lang="sv-SE" sz="5000" dirty="0"/>
              <a:t> </a:t>
            </a:r>
            <a:r>
              <a:rPr lang="sv-SE" sz="5000" dirty="0" err="1"/>
              <a:t>împotriva</a:t>
            </a:r>
            <a:r>
              <a:rPr lang="sv-SE" sz="5000" dirty="0"/>
              <a:t> </a:t>
            </a:r>
            <a:r>
              <a:rPr lang="sv-SE" sz="5000" dirty="0" err="1"/>
              <a:t>gravidităţii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Spirala</a:t>
            </a:r>
            <a:r>
              <a:rPr lang="sv-SE" sz="5000" dirty="0" smtClean="0"/>
              <a:t> </a:t>
            </a:r>
            <a:r>
              <a:rPr lang="sv-SE" sz="5000" dirty="0" err="1"/>
              <a:t>hormonală</a:t>
            </a:r>
            <a:r>
              <a:rPr lang="sv-SE" sz="5000" dirty="0"/>
              <a:t> se </a:t>
            </a:r>
            <a:r>
              <a:rPr lang="sv-SE" sz="5000" dirty="0" err="1"/>
              <a:t>introduce</a:t>
            </a:r>
            <a:r>
              <a:rPr lang="sv-SE" sz="5000" dirty="0"/>
              <a:t>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uter</a:t>
            </a:r>
            <a:r>
              <a:rPr lang="sv-SE" sz="5000" dirty="0"/>
              <a:t> de </a:t>
            </a:r>
            <a:r>
              <a:rPr lang="sv-SE" sz="5000" dirty="0" err="1"/>
              <a:t>către</a:t>
            </a:r>
            <a:r>
              <a:rPr lang="sv-SE" sz="5000" dirty="0"/>
              <a:t> o </a:t>
            </a:r>
            <a:r>
              <a:rPr lang="sv-SE" sz="5000" dirty="0" err="1"/>
              <a:t>moaşă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medic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</a:t>
            </a:r>
            <a:r>
              <a:rPr lang="sv-SE" sz="5000" dirty="0" err="1"/>
              <a:t>arată</a:t>
            </a:r>
            <a:r>
              <a:rPr lang="sv-SE" sz="5000" dirty="0"/>
              <a:t> ca </a:t>
            </a:r>
            <a:r>
              <a:rPr lang="sv-SE" sz="5000" dirty="0" err="1"/>
              <a:t>în</a:t>
            </a:r>
            <a:r>
              <a:rPr lang="sv-SE" sz="5000" dirty="0"/>
              <a:t> </a:t>
            </a:r>
            <a:r>
              <a:rPr lang="sv-SE" sz="5000" dirty="0" err="1"/>
              <a:t>figură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Spirala</a:t>
            </a:r>
            <a:r>
              <a:rPr lang="sv-SE" sz="5000" dirty="0" smtClean="0"/>
              <a:t> </a:t>
            </a:r>
            <a:r>
              <a:rPr lang="sv-SE" sz="5000" dirty="0" err="1"/>
              <a:t>hormonală</a:t>
            </a:r>
            <a:r>
              <a:rPr lang="sv-SE" sz="5000" dirty="0"/>
              <a:t> </a:t>
            </a:r>
            <a:r>
              <a:rPr lang="sv-SE" sz="5000" dirty="0" err="1"/>
              <a:t>are</a:t>
            </a:r>
            <a:r>
              <a:rPr lang="sv-SE" sz="5000" dirty="0"/>
              <a:t>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rezervor</a:t>
            </a:r>
            <a:r>
              <a:rPr lang="sv-SE" sz="5000" dirty="0"/>
              <a:t> </a:t>
            </a:r>
            <a:r>
              <a:rPr lang="sv-SE" sz="5000" dirty="0" err="1"/>
              <a:t>care</a:t>
            </a:r>
            <a:r>
              <a:rPr lang="sv-SE" sz="5000" dirty="0"/>
              <a:t> </a:t>
            </a:r>
            <a:r>
              <a:rPr lang="sv-SE" sz="5000" dirty="0" err="1"/>
              <a:t>emite</a:t>
            </a:r>
            <a:r>
              <a:rPr lang="sv-SE" sz="5000" dirty="0"/>
              <a:t> </a:t>
            </a:r>
            <a:r>
              <a:rPr lang="sv-SE" sz="5000" dirty="0" err="1"/>
              <a:t>hormoni</a:t>
            </a:r>
            <a:r>
              <a:rPr lang="sv-SE" sz="5000" dirty="0"/>
              <a:t>, </a:t>
            </a:r>
            <a:r>
              <a:rPr lang="sv-SE" sz="5000" dirty="0" err="1"/>
              <a:t>care</a:t>
            </a:r>
            <a:r>
              <a:rPr lang="sv-SE" sz="5000" dirty="0"/>
              <a:t> </a:t>
            </a:r>
            <a:r>
              <a:rPr lang="sv-SE" sz="5000" dirty="0" err="1"/>
              <a:t>fac</a:t>
            </a:r>
            <a:r>
              <a:rPr lang="sv-SE" sz="5000" dirty="0"/>
              <a:t> </a:t>
            </a:r>
            <a:r>
              <a:rPr lang="sv-SE" sz="5000" dirty="0" err="1"/>
              <a:t>să</a:t>
            </a:r>
            <a:r>
              <a:rPr lang="sv-SE" sz="5000" dirty="0"/>
              <a:t> nu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ai</a:t>
            </a:r>
            <a:r>
              <a:rPr lang="sv-SE" sz="5000" dirty="0"/>
              <a:t> </a:t>
            </a:r>
            <a:r>
              <a:rPr lang="sv-SE" sz="5000" dirty="0" err="1"/>
              <a:t>ovulaţie</a:t>
            </a:r>
            <a:r>
              <a:rPr lang="sv-SE" sz="5000" dirty="0"/>
              <a:t> </a:t>
            </a:r>
            <a:r>
              <a:rPr lang="sv-SE" sz="5000" dirty="0" err="1"/>
              <a:t>şi</a:t>
            </a:r>
            <a:r>
              <a:rPr lang="sv-SE" sz="5000" dirty="0"/>
              <a:t> deci </a:t>
            </a:r>
            <a:r>
              <a:rPr lang="sv-SE" sz="5000" dirty="0" err="1"/>
              <a:t>să</a:t>
            </a:r>
            <a:r>
              <a:rPr lang="sv-SE" sz="5000" dirty="0"/>
              <a:t> nu </a:t>
            </a:r>
            <a:r>
              <a:rPr lang="sv-SE" sz="5000" dirty="0" err="1"/>
              <a:t>rămâi</a:t>
            </a:r>
            <a:r>
              <a:rPr lang="sv-SE" sz="5000" dirty="0"/>
              <a:t> </a:t>
            </a:r>
            <a:r>
              <a:rPr lang="sv-SE" sz="5000" dirty="0" err="1"/>
              <a:t>gravidă</a:t>
            </a:r>
            <a:r>
              <a:rPr lang="sv-SE" sz="5000" dirty="0"/>
              <a:t>. </a:t>
            </a:r>
            <a:endParaRPr lang="sv-SE" sz="5000" dirty="0" smtClean="0"/>
          </a:p>
          <a:p>
            <a:r>
              <a:rPr lang="sv-SE" sz="5000" dirty="0" err="1" smtClean="0"/>
              <a:t>Protecţia</a:t>
            </a:r>
            <a:r>
              <a:rPr lang="sv-SE" sz="5000" dirty="0" smtClean="0"/>
              <a:t> </a:t>
            </a:r>
            <a:r>
              <a:rPr lang="sv-SE" sz="5000" dirty="0"/>
              <a:t>se </a:t>
            </a:r>
            <a:r>
              <a:rPr lang="sv-SE" sz="5000" dirty="0" err="1"/>
              <a:t>menţine</a:t>
            </a:r>
            <a:r>
              <a:rPr lang="sv-SE" sz="5000" dirty="0"/>
              <a:t> </a:t>
            </a:r>
            <a:r>
              <a:rPr lang="sv-SE" sz="5000" dirty="0" err="1"/>
              <a:t>cel</a:t>
            </a:r>
            <a:r>
              <a:rPr lang="sv-SE" sz="5000" dirty="0"/>
              <a:t> </a:t>
            </a:r>
            <a:r>
              <a:rPr lang="sv-SE" sz="5000" dirty="0" err="1"/>
              <a:t>puţin</a:t>
            </a:r>
            <a:r>
              <a:rPr lang="sv-SE" sz="5000" dirty="0"/>
              <a:t> </a:t>
            </a:r>
            <a:r>
              <a:rPr lang="sv-SE" sz="5000" dirty="0" err="1"/>
              <a:t>trei</a:t>
            </a:r>
            <a:r>
              <a:rPr lang="sv-SE" sz="5000" dirty="0"/>
              <a:t> </a:t>
            </a:r>
            <a:r>
              <a:rPr lang="sv-SE" sz="5000" dirty="0" err="1"/>
              <a:t>ani</a:t>
            </a:r>
            <a:r>
              <a:rPr lang="sv-SE" sz="5000" dirty="0"/>
              <a:t>. </a:t>
            </a:r>
            <a:r>
              <a:rPr lang="sv-SE" sz="5000" dirty="0" err="1"/>
              <a:t>Când</a:t>
            </a:r>
            <a:r>
              <a:rPr lang="sv-SE" sz="5000" dirty="0"/>
              <a:t> nu </a:t>
            </a:r>
            <a:r>
              <a:rPr lang="sv-SE" sz="5000" dirty="0" err="1"/>
              <a:t>mai</a:t>
            </a:r>
            <a:r>
              <a:rPr lang="sv-SE" sz="5000" dirty="0"/>
              <a:t> </a:t>
            </a:r>
            <a:r>
              <a:rPr lang="sv-SE" sz="5000" dirty="0" err="1"/>
              <a:t>are</a:t>
            </a:r>
            <a:r>
              <a:rPr lang="sv-SE" sz="5000" dirty="0"/>
              <a:t> </a:t>
            </a:r>
            <a:r>
              <a:rPr lang="sv-SE" sz="5000" dirty="0" err="1"/>
              <a:t>efect</a:t>
            </a:r>
            <a:r>
              <a:rPr lang="sv-SE" sz="5000" dirty="0"/>
              <a:t>, </a:t>
            </a:r>
            <a:r>
              <a:rPr lang="sv-SE" sz="5000" dirty="0" err="1"/>
              <a:t>spirala</a:t>
            </a:r>
            <a:r>
              <a:rPr lang="sv-SE" sz="5000" dirty="0"/>
              <a:t> </a:t>
            </a:r>
            <a:r>
              <a:rPr lang="sv-SE" sz="5000" dirty="0" err="1"/>
              <a:t>hormonală</a:t>
            </a:r>
            <a:r>
              <a:rPr lang="sv-SE" sz="5000" dirty="0"/>
              <a:t> </a:t>
            </a:r>
            <a:r>
              <a:rPr lang="sv-SE" sz="5000" dirty="0" err="1"/>
              <a:t>este</a:t>
            </a:r>
            <a:r>
              <a:rPr lang="sv-SE" sz="5000" dirty="0"/>
              <a:t> </a:t>
            </a:r>
            <a:r>
              <a:rPr lang="sv-SE" sz="5000" dirty="0" err="1"/>
              <a:t>scoasă</a:t>
            </a:r>
            <a:r>
              <a:rPr lang="sv-SE" sz="5000" dirty="0"/>
              <a:t> de o </a:t>
            </a:r>
            <a:r>
              <a:rPr lang="sv-SE" sz="5000" dirty="0" err="1"/>
              <a:t>moaşă</a:t>
            </a:r>
            <a:r>
              <a:rPr lang="sv-SE" sz="5000" dirty="0"/>
              <a:t> </a:t>
            </a:r>
            <a:r>
              <a:rPr lang="sv-SE" sz="5000" dirty="0" err="1"/>
              <a:t>sau</a:t>
            </a:r>
            <a:r>
              <a:rPr lang="sv-SE" sz="5000" dirty="0"/>
              <a:t> </a:t>
            </a:r>
            <a:r>
              <a:rPr lang="sv-SE" sz="5000" dirty="0" err="1"/>
              <a:t>un</a:t>
            </a:r>
            <a:r>
              <a:rPr lang="sv-SE" sz="5000" dirty="0"/>
              <a:t> </a:t>
            </a:r>
            <a:r>
              <a:rPr lang="sv-SE" sz="5000" dirty="0" err="1"/>
              <a:t>medic</a:t>
            </a:r>
            <a:endParaRPr lang="sv-SE" sz="5000" dirty="0">
              <a:solidFill>
                <a:schemeClr val="tx1"/>
              </a:solidFill>
            </a:endParaRPr>
          </a:p>
        </p:txBody>
      </p:sp>
      <p:pic>
        <p:nvPicPr>
          <p:cNvPr id="4" name="Bild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87000" y="149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620</Words>
  <Application>Microsoft Macintosh PowerPoint</Application>
  <PresentationFormat>Anpassad</PresentationFormat>
  <Paragraphs>39</Paragraphs>
  <Slides>12</Slides>
  <Notes>0</Notes>
  <HiddenSlides>0</HiddenSlides>
  <MMClips>11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Arial</vt:lpstr>
      <vt:lpstr>White</vt:lpstr>
      <vt:lpstr>PowerPoint-presentation</vt:lpstr>
      <vt:lpstr>ANTICONCEPŢIONALE</vt:lpstr>
      <vt:lpstr>ANTICONCEPŢIONALE</vt:lpstr>
      <vt:lpstr>Boli venerice</vt:lpstr>
      <vt:lpstr>Prezervativ</vt:lpstr>
      <vt:lpstr>Pilule contraconceptive</vt:lpstr>
      <vt:lpstr>Pilule contraconceptive de urgenţă </vt:lpstr>
      <vt:lpstr>Spirală cu sârmă de cupru </vt:lpstr>
      <vt:lpstr>Spirală hormonală</vt:lpstr>
      <vt:lpstr>Metode nesigure 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Sandra Håkansson</dc:creator>
  <cp:lastModifiedBy>Microsoft Office-användare</cp:lastModifiedBy>
  <cp:revision>48</cp:revision>
  <cp:lastPrinted>2018-04-26T14:06:09Z</cp:lastPrinted>
  <dcterms:modified xsi:type="dcterms:W3CDTF">2018-04-26T14:06:27Z</dcterms:modified>
</cp:coreProperties>
</file>