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mpeg"/>
  <Default Extension="jpg" ContentType="image/jpeg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3" r:id="rId11"/>
    <p:sldId id="269" r:id="rId12"/>
    <p:sldId id="270" r:id="rId13"/>
    <p:sldId id="271" r:id="rId14"/>
    <p:sldId id="272" r:id="rId15"/>
    <p:sldId id="27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34"/>
    <p:restoredTop sz="94674"/>
  </p:normalViewPr>
  <p:slideViewPr>
    <p:cSldViewPr snapToGrid="0" snapToObjects="1">
      <p:cViewPr varScale="1">
        <p:scale>
          <a:sx n="46" d="100"/>
          <a:sy n="46" d="100"/>
        </p:scale>
        <p:origin x="232" y="86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6142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och undertitel (kopia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ktangel"/>
          <p:cNvSpPr/>
          <p:nvPr/>
        </p:nvSpPr>
        <p:spPr>
          <a:xfrm>
            <a:off x="-88107" y="2732881"/>
            <a:ext cx="24560214" cy="7488040"/>
          </a:xfrm>
          <a:prstGeom prst="rect">
            <a:avLst/>
          </a:prstGeom>
          <a:solidFill>
            <a:srgbClr val="A8292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Titel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45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46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185" name="”Skriv ett citat här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”Skriv ett citat här.” </a:t>
            </a:r>
          </a:p>
        </p:txBody>
      </p:sp>
      <p:sp>
        <p:nvSpPr>
          <p:cNvPr id="18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Bild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9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 (kop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och punkter (kop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92827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88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89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40680" y="804316"/>
            <a:ext cx="1519302" cy="13885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do_logo_original.pdf" descr="do_logo_original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ild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Titel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2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2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el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3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Bild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9" name="Titel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Titeltext</a:t>
            </a:r>
          </a:p>
        </p:txBody>
      </p:sp>
      <p:sp>
        <p:nvSpPr>
          <p:cNvPr id="140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4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4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Bild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58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5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6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Bild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5" name="Bild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6" name="Bild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4" name="do_logo_original.pdf" descr="do_logo_original.pd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ransition spd="med"/>
  <p:txStyles>
    <p:title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5" Type="http://schemas.openxmlformats.org/officeDocument/2006/relationships/image" Target="../media/image5.png"/><Relationship Id="rId1" Type="http://schemas.microsoft.com/office/2007/relationships/media" Target="../media/media10.mp3"/><Relationship Id="rId2" Type="http://schemas.openxmlformats.org/officeDocument/2006/relationships/audio" Target="../media/media10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5" Type="http://schemas.openxmlformats.org/officeDocument/2006/relationships/image" Target="../media/image5.png"/><Relationship Id="rId1" Type="http://schemas.microsoft.com/office/2007/relationships/media" Target="../media/media11.mp3"/><Relationship Id="rId2" Type="http://schemas.openxmlformats.org/officeDocument/2006/relationships/audio" Target="../media/media11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5" Type="http://schemas.openxmlformats.org/officeDocument/2006/relationships/image" Target="../media/image5.png"/><Relationship Id="rId1" Type="http://schemas.microsoft.com/office/2007/relationships/media" Target="../media/media12.mp3"/><Relationship Id="rId2" Type="http://schemas.openxmlformats.org/officeDocument/2006/relationships/audio" Target="../media/media12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gif"/><Relationship Id="rId5" Type="http://schemas.openxmlformats.org/officeDocument/2006/relationships/image" Target="../media/image5.png"/><Relationship Id="rId1" Type="http://schemas.microsoft.com/office/2007/relationships/media" Target="../media/media13.mp3"/><Relationship Id="rId2" Type="http://schemas.openxmlformats.org/officeDocument/2006/relationships/audio" Target="../media/media13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jpeg"/><Relationship Id="rId5" Type="http://schemas.openxmlformats.org/officeDocument/2006/relationships/image" Target="../media/image5.png"/><Relationship Id="rId1" Type="http://schemas.microsoft.com/office/2007/relationships/media" Target="../media/media14.mp3"/><Relationship Id="rId2" Type="http://schemas.openxmlformats.org/officeDocument/2006/relationships/audio" Target="../media/media14.mp3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gif"/><Relationship Id="rId5" Type="http://schemas.openxmlformats.org/officeDocument/2006/relationships/image" Target="../media/image5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5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5" Type="http://schemas.openxmlformats.org/officeDocument/2006/relationships/image" Target="../media/image5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5" Type="http://schemas.openxmlformats.org/officeDocument/2006/relationships/image" Target="../media/image5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5" Type="http://schemas.openxmlformats.org/officeDocument/2006/relationships/image" Target="../media/image5.png"/><Relationship Id="rId1" Type="http://schemas.microsoft.com/office/2007/relationships/media" Target="../media/media8.mp3"/><Relationship Id="rId2" Type="http://schemas.openxmlformats.org/officeDocument/2006/relationships/audio" Target="../media/media8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5" Type="http://schemas.openxmlformats.org/officeDocument/2006/relationships/image" Target="../media/image5.png"/><Relationship Id="rId1" Type="http://schemas.microsoft.com/office/2007/relationships/media" Target="../media/media9.mp3"/><Relationship Id="rId2" Type="http://schemas.openxmlformats.org/officeDocument/2006/relationships/audio" Target="../media/media9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4" y="0"/>
            <a:ext cx="22315054" cy="12552218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8101972" y="11768980"/>
            <a:ext cx="8271496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sv-SE" dirty="0"/>
              <a:t/>
            </a:r>
            <a:br>
              <a:rPr lang="sv-SE" dirty="0"/>
            </a:br>
            <a:endParaRPr lang="sv-SE" dirty="0"/>
          </a:p>
          <a:p>
            <a:r>
              <a:rPr lang="sv-SE" dirty="0"/>
              <a:t> </a:t>
            </a:r>
            <a:r>
              <a:rPr lang="sv-SE" dirty="0" err="1"/>
              <a:t>Dignit</a:t>
            </a:r>
            <a:r>
              <a:rPr lang="sv-SE" dirty="0"/>
              <a:t> Omnia – </a:t>
            </a:r>
            <a:r>
              <a:rPr lang="sv-SE" dirty="0" err="1"/>
              <a:t>Страхотен</a:t>
            </a:r>
            <a:r>
              <a:rPr lang="sv-SE" dirty="0"/>
              <a:t> </a:t>
            </a:r>
            <a:r>
              <a:rPr lang="sv-SE" dirty="0" err="1"/>
              <a:t>живот</a:t>
            </a:r>
            <a:r>
              <a:rPr lang="sv-SE" dirty="0"/>
              <a:t> </a:t>
            </a:r>
            <a:r>
              <a:rPr lang="sv-SE" dirty="0" err="1"/>
              <a:t>за</a:t>
            </a:r>
            <a:r>
              <a:rPr lang="sv-SE" dirty="0"/>
              <a:t> </a:t>
            </a:r>
            <a:r>
              <a:rPr lang="sv-SE" dirty="0" err="1"/>
              <a:t>всички</a:t>
            </a:r>
            <a:endParaRPr kumimoji="0" lang="sv-SE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2346" y="11927639"/>
            <a:ext cx="5029200" cy="1328928"/>
          </a:xfrm>
          <a:prstGeom prst="rect">
            <a:avLst/>
          </a:prstGeom>
        </p:spPr>
      </p:pic>
      <p:pic>
        <p:nvPicPr>
          <p:cNvPr id="6" name="bild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281407" y="231775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/>
            </a:r>
            <a:br>
              <a:rPr lang="sv-SE" dirty="0"/>
            </a:br>
            <a:r>
              <a:rPr lang="sv-SE" dirty="0"/>
              <a:t> </a:t>
            </a:r>
            <a:r>
              <a:rPr lang="sv-SE" b="1" dirty="0"/>
              <a:t> </a:t>
            </a:r>
            <a:r>
              <a:rPr lang="sv-SE" b="1" dirty="0" err="1"/>
              <a:t>Стомах</a:t>
            </a:r>
            <a:r>
              <a:rPr lang="sv-SE" b="1" dirty="0"/>
              <a:t> </a:t>
            </a:r>
            <a:r>
              <a:rPr lang="sv-SE" dirty="0"/>
              <a:t> 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651750" y="2673349"/>
            <a:ext cx="13493750" cy="9629053"/>
          </a:xfrm>
        </p:spPr>
        <p:txBody>
          <a:bodyPr>
            <a:noAutofit/>
          </a:bodyPr>
          <a:lstStyle/>
          <a:p>
            <a:endParaRPr lang="sv-SE" sz="4000" dirty="0"/>
          </a:p>
          <a:p>
            <a:pPr lvl="0"/>
            <a:r>
              <a:rPr lang="sv-SE" sz="4000" dirty="0" err="1"/>
              <a:t>Какво</a:t>
            </a:r>
            <a:r>
              <a:rPr lang="sv-SE" sz="4000" dirty="0"/>
              <a:t> е </a:t>
            </a:r>
            <a:r>
              <a:rPr lang="sv-SE" sz="4000" dirty="0" err="1"/>
              <a:t>добра</a:t>
            </a:r>
            <a:r>
              <a:rPr lang="sv-SE" sz="4000" dirty="0"/>
              <a:t> </a:t>
            </a:r>
            <a:r>
              <a:rPr lang="sv-SE" sz="4000" dirty="0" err="1"/>
              <a:t>храна</a:t>
            </a:r>
            <a:r>
              <a:rPr lang="sv-SE" sz="4000" dirty="0"/>
              <a:t>?</a:t>
            </a:r>
          </a:p>
          <a:p>
            <a:pPr lvl="0"/>
            <a:r>
              <a:rPr lang="sv-SE" sz="4000" dirty="0" err="1"/>
              <a:t>Тялото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нуждае</a:t>
            </a:r>
            <a:r>
              <a:rPr lang="sv-SE" sz="4000" dirty="0"/>
              <a:t> </a:t>
            </a:r>
            <a:r>
              <a:rPr lang="sv-SE" sz="4000" dirty="0" err="1"/>
              <a:t>от</a:t>
            </a:r>
            <a:r>
              <a:rPr lang="sv-SE" sz="4000" dirty="0"/>
              <a:t> </a:t>
            </a:r>
            <a:r>
              <a:rPr lang="sv-SE" sz="4000" dirty="0" err="1"/>
              <a:t>въглехидрати</a:t>
            </a:r>
            <a:r>
              <a:rPr lang="sv-SE" sz="4000" dirty="0"/>
              <a:t> (</a:t>
            </a:r>
            <a:r>
              <a:rPr lang="sv-SE" sz="4000" dirty="0" err="1"/>
              <a:t>напр</a:t>
            </a:r>
            <a:r>
              <a:rPr lang="sv-SE" sz="4000" dirty="0"/>
              <a:t>. </a:t>
            </a:r>
            <a:r>
              <a:rPr lang="sv-SE" sz="4000" dirty="0" err="1"/>
              <a:t>Плодове</a:t>
            </a:r>
            <a:r>
              <a:rPr lang="sv-SE" sz="4000" dirty="0"/>
              <a:t> и </a:t>
            </a:r>
            <a:r>
              <a:rPr lang="sv-SE" sz="4000" dirty="0" err="1"/>
              <a:t>картофи</a:t>
            </a:r>
            <a:r>
              <a:rPr lang="sv-SE" sz="4000" dirty="0"/>
              <a:t>), </a:t>
            </a:r>
            <a:r>
              <a:rPr lang="sv-SE" sz="4000" dirty="0" err="1"/>
              <a:t>протеини</a:t>
            </a:r>
            <a:r>
              <a:rPr lang="sv-SE" sz="4000" dirty="0"/>
              <a:t> (</a:t>
            </a:r>
            <a:r>
              <a:rPr lang="sv-SE" sz="4000" dirty="0" err="1"/>
              <a:t>например</a:t>
            </a:r>
            <a:r>
              <a:rPr lang="sv-SE" sz="4000" dirty="0"/>
              <a:t> </a:t>
            </a:r>
            <a:r>
              <a:rPr lang="sv-SE" sz="4000" dirty="0" err="1"/>
              <a:t>месо</a:t>
            </a:r>
            <a:r>
              <a:rPr lang="sv-SE" sz="4000" dirty="0"/>
              <a:t> и </a:t>
            </a:r>
            <a:r>
              <a:rPr lang="sv-SE" sz="4000" dirty="0" err="1"/>
              <a:t>боб</a:t>
            </a:r>
            <a:r>
              <a:rPr lang="sv-SE" sz="4000" dirty="0"/>
              <a:t>) и </a:t>
            </a:r>
            <a:r>
              <a:rPr lang="sv-SE" sz="4000" dirty="0" err="1"/>
              <a:t>мазнини</a:t>
            </a:r>
            <a:r>
              <a:rPr lang="sv-SE" sz="4000" dirty="0"/>
              <a:t> (</a:t>
            </a:r>
            <a:r>
              <a:rPr lang="sv-SE" sz="4000" dirty="0" err="1"/>
              <a:t>например</a:t>
            </a:r>
            <a:r>
              <a:rPr lang="sv-SE" sz="4000" dirty="0"/>
              <a:t> </a:t>
            </a:r>
            <a:r>
              <a:rPr lang="sv-SE" sz="4000" dirty="0" err="1"/>
              <a:t>авокадо</a:t>
            </a:r>
            <a:r>
              <a:rPr lang="sv-SE" sz="4000" dirty="0"/>
              <a:t> и </a:t>
            </a:r>
            <a:r>
              <a:rPr lang="sv-SE" sz="4000" dirty="0" err="1"/>
              <a:t>масло</a:t>
            </a:r>
            <a:r>
              <a:rPr lang="sv-SE" sz="4000" dirty="0"/>
              <a:t>). </a:t>
            </a:r>
            <a:r>
              <a:rPr lang="sv-SE" sz="4000" dirty="0" err="1"/>
              <a:t>Най-важното</a:t>
            </a:r>
            <a:r>
              <a:rPr lang="sv-SE" sz="4000" dirty="0"/>
              <a:t> е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яде</a:t>
            </a:r>
            <a:r>
              <a:rPr lang="sv-SE" sz="4000" dirty="0"/>
              <a:t> </a:t>
            </a:r>
            <a:r>
              <a:rPr lang="sv-SE" sz="4000" dirty="0" err="1"/>
              <a:t>разнообразна</a:t>
            </a:r>
            <a:r>
              <a:rPr lang="sv-SE" sz="4000" dirty="0"/>
              <a:t> </a:t>
            </a:r>
            <a:r>
              <a:rPr lang="sv-SE" sz="4000" dirty="0" err="1"/>
              <a:t>диета</a:t>
            </a:r>
            <a:r>
              <a:rPr lang="sv-SE" sz="4000" dirty="0"/>
              <a:t> с </a:t>
            </a:r>
            <a:r>
              <a:rPr lang="sv-SE" sz="4000" dirty="0" err="1"/>
              <a:t>много</a:t>
            </a:r>
            <a:r>
              <a:rPr lang="sv-SE" sz="4000" dirty="0"/>
              <a:t> </a:t>
            </a:r>
            <a:r>
              <a:rPr lang="sv-SE" sz="4000" dirty="0" err="1"/>
              <a:t>зеленчуци</a:t>
            </a:r>
            <a:r>
              <a:rPr lang="sv-SE" sz="4000" dirty="0"/>
              <a:t>.</a:t>
            </a:r>
          </a:p>
          <a:p>
            <a:pPr lvl="0"/>
            <a:r>
              <a:rPr lang="sv-SE" sz="4000" dirty="0" err="1"/>
              <a:t>Какво</a:t>
            </a:r>
            <a:r>
              <a:rPr lang="sv-SE" sz="4000" dirty="0"/>
              <a:t> е </a:t>
            </a:r>
            <a:r>
              <a:rPr lang="sv-SE" sz="4000" dirty="0" err="1"/>
              <a:t>лоша</a:t>
            </a:r>
            <a:r>
              <a:rPr lang="sv-SE" sz="4000" dirty="0"/>
              <a:t> </a:t>
            </a:r>
            <a:r>
              <a:rPr lang="sv-SE" sz="4000" dirty="0" err="1"/>
              <a:t>храна</a:t>
            </a:r>
            <a:r>
              <a:rPr lang="sv-SE" sz="4000" dirty="0"/>
              <a:t>?</a:t>
            </a:r>
          </a:p>
          <a:p>
            <a:pPr lvl="0"/>
            <a:r>
              <a:rPr lang="sv-SE" sz="4000" dirty="0" err="1"/>
              <a:t>Яденето</a:t>
            </a:r>
            <a:r>
              <a:rPr lang="sv-SE" sz="4000" dirty="0"/>
              <a:t> </a:t>
            </a:r>
            <a:r>
              <a:rPr lang="sv-SE" sz="4000" dirty="0" err="1"/>
              <a:t>на</a:t>
            </a:r>
            <a:r>
              <a:rPr lang="sv-SE" sz="4000" dirty="0"/>
              <a:t> </a:t>
            </a:r>
            <a:r>
              <a:rPr lang="sv-SE" sz="4000" dirty="0" err="1"/>
              <a:t>захар</a:t>
            </a:r>
            <a:r>
              <a:rPr lang="sv-SE" sz="4000" dirty="0"/>
              <a:t> и </a:t>
            </a:r>
            <a:r>
              <a:rPr lang="sv-SE" sz="4000" dirty="0" err="1"/>
              <a:t>сол</a:t>
            </a:r>
            <a:r>
              <a:rPr lang="sv-SE" sz="4000" dirty="0"/>
              <a:t> в </a:t>
            </a:r>
            <a:r>
              <a:rPr lang="sv-SE" sz="4000" dirty="0" err="1"/>
              <a:t>големи</a:t>
            </a:r>
            <a:r>
              <a:rPr lang="sv-SE" sz="4000" dirty="0"/>
              <a:t> </a:t>
            </a:r>
            <a:r>
              <a:rPr lang="sv-SE" sz="4000" dirty="0" err="1"/>
              <a:t>количества</a:t>
            </a:r>
            <a:r>
              <a:rPr lang="sv-SE" sz="4000" dirty="0"/>
              <a:t> </a:t>
            </a:r>
            <a:r>
              <a:rPr lang="sv-SE" sz="4000" dirty="0" err="1"/>
              <a:t>не</a:t>
            </a:r>
            <a:r>
              <a:rPr lang="sv-SE" sz="4000" dirty="0"/>
              <a:t> е </a:t>
            </a:r>
            <a:r>
              <a:rPr lang="sv-SE" sz="4000" dirty="0" err="1"/>
              <a:t>добро</a:t>
            </a:r>
            <a:r>
              <a:rPr lang="sv-SE" sz="4000" dirty="0"/>
              <a:t> </a:t>
            </a:r>
            <a:r>
              <a:rPr lang="sv-SE" sz="4000" dirty="0" err="1"/>
              <a:t>за</a:t>
            </a:r>
            <a:r>
              <a:rPr lang="sv-SE" sz="4000" dirty="0"/>
              <a:t> </a:t>
            </a:r>
            <a:r>
              <a:rPr lang="sv-SE" sz="4000" dirty="0" err="1"/>
              <a:t>организма</a:t>
            </a:r>
            <a:r>
              <a:rPr lang="sv-SE" sz="4000" dirty="0"/>
              <a:t>. </a:t>
            </a:r>
            <a:r>
              <a:rPr lang="sv-SE" sz="4000" dirty="0" err="1"/>
              <a:t>Това</a:t>
            </a:r>
            <a:r>
              <a:rPr lang="sv-SE" sz="4000" dirty="0"/>
              <a:t> </a:t>
            </a:r>
            <a:r>
              <a:rPr lang="sv-SE" sz="4000" dirty="0" err="1"/>
              <a:t>са</a:t>
            </a:r>
            <a:r>
              <a:rPr lang="sv-SE" sz="4000" dirty="0"/>
              <a:t> </a:t>
            </a:r>
            <a:r>
              <a:rPr lang="sv-SE" sz="4000" dirty="0" err="1"/>
              <a:t>белият</a:t>
            </a:r>
            <a:r>
              <a:rPr lang="sv-SE" sz="4000" dirty="0"/>
              <a:t> </a:t>
            </a:r>
            <a:r>
              <a:rPr lang="sv-SE" sz="4000" dirty="0" err="1"/>
              <a:t>хляб</a:t>
            </a:r>
            <a:r>
              <a:rPr lang="sv-SE" sz="4000" dirty="0"/>
              <a:t>, </a:t>
            </a:r>
            <a:r>
              <a:rPr lang="sv-SE" sz="4000" dirty="0" err="1"/>
              <a:t>сода</a:t>
            </a:r>
            <a:r>
              <a:rPr lang="sv-SE" sz="4000" dirty="0"/>
              <a:t>, </a:t>
            </a:r>
            <a:r>
              <a:rPr lang="sv-SE" sz="4000" dirty="0" err="1"/>
              <a:t>макаронени</a:t>
            </a:r>
            <a:r>
              <a:rPr lang="sv-SE" sz="4000" dirty="0"/>
              <a:t> </a:t>
            </a:r>
            <a:r>
              <a:rPr lang="sv-SE" sz="4000" dirty="0" err="1"/>
              <a:t>изделия</a:t>
            </a:r>
            <a:r>
              <a:rPr lang="sv-SE" sz="4000" dirty="0"/>
              <a:t> </a:t>
            </a:r>
            <a:r>
              <a:rPr lang="sv-SE" sz="4000" dirty="0" err="1"/>
              <a:t>или</a:t>
            </a:r>
            <a:r>
              <a:rPr lang="sv-SE" sz="4000" dirty="0"/>
              <a:t> </a:t>
            </a:r>
            <a:r>
              <a:rPr lang="sv-SE" sz="4000" dirty="0" err="1"/>
              <a:t>юфка</a:t>
            </a:r>
            <a:r>
              <a:rPr lang="sv-SE" sz="4000" dirty="0"/>
              <a:t>. </a:t>
            </a:r>
            <a:r>
              <a:rPr lang="sv-SE" sz="4000" dirty="0" err="1"/>
              <a:t>Тази</a:t>
            </a:r>
            <a:r>
              <a:rPr lang="sv-SE" sz="4000" dirty="0"/>
              <a:t> </a:t>
            </a:r>
            <a:r>
              <a:rPr lang="sv-SE" sz="4000" dirty="0" err="1"/>
              <a:t>храна</a:t>
            </a:r>
            <a:r>
              <a:rPr lang="sv-SE" sz="4000" dirty="0"/>
              <a:t> </a:t>
            </a:r>
            <a:r>
              <a:rPr lang="sv-SE" sz="4000" dirty="0" err="1"/>
              <a:t>не</a:t>
            </a:r>
            <a:r>
              <a:rPr lang="sv-SE" sz="4000" dirty="0"/>
              <a:t> е </a:t>
            </a:r>
            <a:r>
              <a:rPr lang="sv-SE" sz="4000" dirty="0" err="1"/>
              <a:t>здравословна</a:t>
            </a:r>
            <a:r>
              <a:rPr lang="sv-SE" sz="4000" dirty="0"/>
              <a:t>.</a:t>
            </a:r>
          </a:p>
        </p:txBody>
      </p:sp>
      <p:pic>
        <p:nvPicPr>
          <p:cNvPr id="4" name="Picture 19" descr="Bildresultat för mage och tarma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201" y="3703478"/>
            <a:ext cx="6107357" cy="755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153976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06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err="1"/>
              <a:t>Кожата</a:t>
            </a:r>
            <a:r>
              <a:rPr lang="sv-SE" b="1" dirty="0"/>
              <a:t> </a:t>
            </a:r>
            <a:r>
              <a:rPr lang="sv-SE" dirty="0"/>
              <a:t> 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89100" y="3149600"/>
            <a:ext cx="11645900" cy="8985250"/>
          </a:xfrm>
        </p:spPr>
        <p:txBody>
          <a:bodyPr>
            <a:normAutofit/>
          </a:bodyPr>
          <a:lstStyle/>
          <a:p>
            <a:pPr lvl="0"/>
            <a:r>
              <a:rPr lang="sv-SE" sz="4000" dirty="0" err="1"/>
              <a:t>Кожата</a:t>
            </a:r>
            <a:r>
              <a:rPr lang="sv-SE" sz="4000" dirty="0"/>
              <a:t> </a:t>
            </a:r>
            <a:r>
              <a:rPr lang="sv-SE" sz="4000" dirty="0" err="1"/>
              <a:t>също</a:t>
            </a:r>
            <a:r>
              <a:rPr lang="sv-SE" sz="4000" dirty="0"/>
              <a:t> е </a:t>
            </a:r>
            <a:r>
              <a:rPr lang="sv-SE" sz="4000" dirty="0" err="1"/>
              <a:t>орган</a:t>
            </a:r>
            <a:r>
              <a:rPr lang="sv-SE" sz="4000" dirty="0"/>
              <a:t>, </a:t>
            </a:r>
            <a:r>
              <a:rPr lang="sv-SE" sz="4000" dirty="0" err="1"/>
              <a:t>който</a:t>
            </a:r>
            <a:r>
              <a:rPr lang="sv-SE" sz="4000" dirty="0"/>
              <a:t> </a:t>
            </a:r>
            <a:r>
              <a:rPr lang="sv-SE" sz="4000" dirty="0" err="1"/>
              <a:t>обгръща</a:t>
            </a:r>
            <a:r>
              <a:rPr lang="sv-SE" sz="4000" dirty="0"/>
              <a:t> </a:t>
            </a:r>
            <a:r>
              <a:rPr lang="sv-SE" sz="4000" dirty="0" err="1"/>
              <a:t>цялото</a:t>
            </a:r>
            <a:r>
              <a:rPr lang="sv-SE" sz="4000" dirty="0"/>
              <a:t> </a:t>
            </a:r>
            <a:r>
              <a:rPr lang="sv-SE" sz="4000" dirty="0" err="1"/>
              <a:t>тяло</a:t>
            </a:r>
            <a:r>
              <a:rPr lang="sv-SE" sz="4000" dirty="0"/>
              <a:t>. </a:t>
            </a:r>
            <a:r>
              <a:rPr lang="sv-SE" sz="4000" dirty="0" err="1"/>
              <a:t>Кожата</a:t>
            </a:r>
            <a:r>
              <a:rPr lang="sv-SE" sz="4000" dirty="0"/>
              <a:t> е </a:t>
            </a:r>
            <a:r>
              <a:rPr lang="sv-SE" sz="4000" dirty="0" err="1"/>
              <a:t>жива</a:t>
            </a:r>
            <a:r>
              <a:rPr lang="sv-SE" sz="4000" dirty="0"/>
              <a:t> и </a:t>
            </a:r>
            <a:r>
              <a:rPr lang="sv-SE" sz="4000" dirty="0" err="1"/>
              <a:t>ние</a:t>
            </a:r>
            <a:r>
              <a:rPr lang="sv-SE" sz="4000" dirty="0"/>
              <a:t> я </a:t>
            </a:r>
            <a:r>
              <a:rPr lang="sv-SE" sz="4000" dirty="0" err="1"/>
              <a:t>променяме</a:t>
            </a:r>
            <a:r>
              <a:rPr lang="sv-SE" sz="4000" dirty="0"/>
              <a:t> </a:t>
            </a:r>
            <a:r>
              <a:rPr lang="sv-SE" sz="4000" dirty="0" err="1"/>
              <a:t>през</a:t>
            </a:r>
            <a:r>
              <a:rPr lang="sv-SE" sz="4000" dirty="0"/>
              <a:t> </a:t>
            </a:r>
            <a:r>
              <a:rPr lang="sv-SE" sz="4000" dirty="0" err="1"/>
              <a:t>цялото</a:t>
            </a:r>
            <a:r>
              <a:rPr lang="sv-SE" sz="4000" dirty="0"/>
              <a:t> </a:t>
            </a:r>
            <a:r>
              <a:rPr lang="sv-SE" sz="4000" dirty="0" err="1"/>
              <a:t>време</a:t>
            </a:r>
            <a:r>
              <a:rPr lang="sv-SE" sz="4000" dirty="0"/>
              <a:t>. </a:t>
            </a:r>
            <a:endParaRPr lang="sv-SE" sz="4000" dirty="0" smtClean="0"/>
          </a:p>
          <a:p>
            <a:pPr lvl="0"/>
            <a:r>
              <a:rPr lang="sv-SE" sz="4000" dirty="0" err="1" smtClean="0"/>
              <a:t>Кожата</a:t>
            </a:r>
            <a:r>
              <a:rPr lang="sv-SE" sz="4000" dirty="0" smtClean="0"/>
              <a:t> </a:t>
            </a:r>
            <a:r>
              <a:rPr lang="sv-SE" sz="4000" dirty="0" err="1"/>
              <a:t>има</a:t>
            </a:r>
            <a:r>
              <a:rPr lang="sv-SE" sz="4000" dirty="0"/>
              <a:t> </a:t>
            </a:r>
            <a:r>
              <a:rPr lang="sv-SE" sz="4000" dirty="0" err="1"/>
              <a:t>важни</a:t>
            </a:r>
            <a:r>
              <a:rPr lang="sv-SE" sz="4000" dirty="0"/>
              <a:t> </a:t>
            </a:r>
            <a:r>
              <a:rPr lang="sv-SE" sz="4000" dirty="0" err="1"/>
              <a:t>характеристики</a:t>
            </a:r>
            <a:r>
              <a:rPr lang="sv-SE" sz="4000" dirty="0"/>
              <a:t> </a:t>
            </a:r>
            <a:r>
              <a:rPr lang="sv-SE" sz="4000" dirty="0" err="1"/>
              <a:t>като</a:t>
            </a:r>
            <a:r>
              <a:rPr lang="sv-SE" sz="4000" dirty="0"/>
              <a:t>: </a:t>
            </a:r>
            <a:r>
              <a:rPr lang="sv-SE" sz="4000" dirty="0" err="1"/>
              <a:t>защита</a:t>
            </a:r>
            <a:r>
              <a:rPr lang="sv-SE" sz="4000" dirty="0"/>
              <a:t> </a:t>
            </a:r>
            <a:r>
              <a:rPr lang="sv-SE" sz="4000" dirty="0" err="1"/>
              <a:t>на</a:t>
            </a:r>
            <a:r>
              <a:rPr lang="sv-SE" sz="4000" dirty="0"/>
              <a:t> </a:t>
            </a:r>
            <a:r>
              <a:rPr lang="sv-SE" sz="4000" dirty="0" err="1"/>
              <a:t>вътрешните</a:t>
            </a:r>
            <a:r>
              <a:rPr lang="sv-SE" sz="4000" dirty="0"/>
              <a:t> </a:t>
            </a:r>
            <a:r>
              <a:rPr lang="sv-SE" sz="4000" dirty="0" err="1"/>
              <a:t>органи</a:t>
            </a:r>
            <a:r>
              <a:rPr lang="sv-SE" sz="4000" dirty="0"/>
              <a:t> </a:t>
            </a:r>
            <a:r>
              <a:rPr lang="sv-SE" sz="4000" dirty="0" err="1"/>
              <a:t>на</a:t>
            </a:r>
            <a:r>
              <a:rPr lang="sv-SE" sz="4000" dirty="0"/>
              <a:t> </a:t>
            </a:r>
            <a:r>
              <a:rPr lang="sv-SE" sz="4000" dirty="0" err="1"/>
              <a:t>тялото</a:t>
            </a:r>
            <a:r>
              <a:rPr lang="sv-SE" sz="4000" dirty="0"/>
              <a:t>, </a:t>
            </a:r>
            <a:r>
              <a:rPr lang="sv-SE" sz="4000" dirty="0" err="1"/>
              <a:t>усещане</a:t>
            </a:r>
            <a:r>
              <a:rPr lang="sv-SE" sz="4000" dirty="0"/>
              <a:t> </a:t>
            </a:r>
            <a:r>
              <a:rPr lang="sv-SE" sz="4000" dirty="0" err="1"/>
              <a:t>за</a:t>
            </a:r>
            <a:r>
              <a:rPr lang="sv-SE" sz="4000" dirty="0"/>
              <a:t> </a:t>
            </a:r>
            <a:r>
              <a:rPr lang="sv-SE" sz="4000" dirty="0" err="1"/>
              <a:t>докосване</a:t>
            </a:r>
            <a:r>
              <a:rPr lang="sv-SE" sz="4000" dirty="0"/>
              <a:t>, </a:t>
            </a:r>
            <a:r>
              <a:rPr lang="sv-SE" sz="4000" dirty="0" err="1"/>
              <a:t>регулиране</a:t>
            </a:r>
            <a:r>
              <a:rPr lang="sv-SE" sz="4000" dirty="0"/>
              <a:t> </a:t>
            </a:r>
            <a:r>
              <a:rPr lang="sv-SE" sz="4000" dirty="0" err="1"/>
              <a:t>на</a:t>
            </a:r>
            <a:r>
              <a:rPr lang="sv-SE" sz="4000" dirty="0"/>
              <a:t> </a:t>
            </a:r>
            <a:r>
              <a:rPr lang="sv-SE" sz="4000" dirty="0" err="1"/>
              <a:t>телесната</a:t>
            </a:r>
            <a:r>
              <a:rPr lang="sv-SE" sz="4000" dirty="0"/>
              <a:t> </a:t>
            </a:r>
            <a:r>
              <a:rPr lang="sv-SE" sz="4000" dirty="0" err="1"/>
              <a:t>температура</a:t>
            </a:r>
            <a:r>
              <a:rPr lang="sv-SE" sz="4000" dirty="0"/>
              <a:t> и </a:t>
            </a:r>
            <a:r>
              <a:rPr lang="sv-SE" sz="4000" dirty="0" err="1"/>
              <a:t>др</a:t>
            </a:r>
            <a:r>
              <a:rPr lang="sv-SE" sz="4000" dirty="0" smtClean="0"/>
              <a:t>.</a:t>
            </a:r>
            <a:r>
              <a:rPr lang="sv-SE" sz="3600" dirty="0"/>
              <a:t> </a:t>
            </a:r>
          </a:p>
        </p:txBody>
      </p:sp>
      <p:pic>
        <p:nvPicPr>
          <p:cNvPr id="4" name="Picture 22" descr="Bildresultat för huden anatomi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30450" y="3979941"/>
            <a:ext cx="6817715" cy="540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152388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err="1"/>
              <a:t>Женски</a:t>
            </a:r>
            <a:r>
              <a:rPr lang="sv-SE" b="1" dirty="0"/>
              <a:t> </a:t>
            </a:r>
            <a:r>
              <a:rPr lang="sv-SE" b="1" dirty="0" err="1"/>
              <a:t>генерали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89100" y="3149600"/>
            <a:ext cx="14198600" cy="9296400"/>
          </a:xfrm>
        </p:spPr>
        <p:txBody>
          <a:bodyPr>
            <a:normAutofit/>
          </a:bodyPr>
          <a:lstStyle/>
          <a:p>
            <a:pPr lvl="0"/>
            <a:r>
              <a:rPr lang="sv-SE" sz="4000" dirty="0" err="1"/>
              <a:t>Нашите</a:t>
            </a:r>
            <a:r>
              <a:rPr lang="sv-SE" sz="4000" dirty="0"/>
              <a:t> </a:t>
            </a:r>
            <a:r>
              <a:rPr lang="sv-SE" sz="4000" dirty="0" err="1"/>
              <a:t>гениталии</a:t>
            </a:r>
            <a:r>
              <a:rPr lang="sv-SE" sz="4000" dirty="0"/>
              <a:t> </a:t>
            </a:r>
            <a:r>
              <a:rPr lang="sv-SE" sz="4000" dirty="0" err="1"/>
              <a:t>са</a:t>
            </a:r>
            <a:r>
              <a:rPr lang="sv-SE" sz="4000" dirty="0"/>
              <a:t> </a:t>
            </a:r>
            <a:r>
              <a:rPr lang="sv-SE" sz="4000" dirty="0" err="1"/>
              <a:t>толкова</a:t>
            </a:r>
            <a:r>
              <a:rPr lang="sv-SE" sz="4000" dirty="0"/>
              <a:t> </a:t>
            </a:r>
            <a:r>
              <a:rPr lang="sv-SE" sz="4000" dirty="0" err="1"/>
              <a:t>важни</a:t>
            </a:r>
            <a:r>
              <a:rPr lang="sv-SE" sz="4000" dirty="0"/>
              <a:t>, </a:t>
            </a:r>
            <a:r>
              <a:rPr lang="sv-SE" sz="4000" dirty="0" err="1"/>
              <a:t>колкото</a:t>
            </a:r>
            <a:r>
              <a:rPr lang="sv-SE" sz="4000" dirty="0"/>
              <a:t> и </a:t>
            </a:r>
            <a:r>
              <a:rPr lang="sv-SE" sz="4000" dirty="0" err="1"/>
              <a:t>всеки</a:t>
            </a:r>
            <a:r>
              <a:rPr lang="sv-SE" sz="4000" dirty="0"/>
              <a:t> </a:t>
            </a:r>
            <a:r>
              <a:rPr lang="sv-SE" sz="4000" dirty="0" err="1"/>
              <a:t>друг</a:t>
            </a:r>
            <a:r>
              <a:rPr lang="sv-SE" sz="4000" dirty="0"/>
              <a:t> </a:t>
            </a:r>
            <a:r>
              <a:rPr lang="sv-SE" sz="4000" dirty="0" err="1"/>
              <a:t>орган</a:t>
            </a:r>
            <a:r>
              <a:rPr lang="sv-SE" sz="4000" dirty="0"/>
              <a:t>. </a:t>
            </a:r>
            <a:r>
              <a:rPr lang="sv-SE" sz="4000" dirty="0" err="1"/>
              <a:t>Имаме</a:t>
            </a:r>
            <a:r>
              <a:rPr lang="sv-SE" sz="4000" dirty="0"/>
              <a:t> </a:t>
            </a:r>
            <a:r>
              <a:rPr lang="sv-SE" sz="4000" dirty="0" err="1"/>
              <a:t>нужда</a:t>
            </a:r>
            <a:r>
              <a:rPr lang="sv-SE" sz="4000" dirty="0"/>
              <a:t> </a:t>
            </a:r>
            <a:r>
              <a:rPr lang="sv-SE" sz="4000" dirty="0" err="1"/>
              <a:t>от</a:t>
            </a:r>
            <a:r>
              <a:rPr lang="sv-SE" sz="4000" dirty="0"/>
              <a:t> </a:t>
            </a:r>
            <a:r>
              <a:rPr lang="sv-SE" sz="4000" dirty="0" err="1"/>
              <a:t>тях</a:t>
            </a:r>
            <a:r>
              <a:rPr lang="sv-SE" sz="4000" dirty="0"/>
              <a:t>  </a:t>
            </a:r>
            <a:r>
              <a:rPr lang="sv-SE" sz="4000" dirty="0" err="1"/>
              <a:t>при</a:t>
            </a:r>
            <a:r>
              <a:rPr lang="sv-SE" sz="4000" dirty="0"/>
              <a:t> </a:t>
            </a:r>
            <a:r>
              <a:rPr lang="sv-SE" sz="4000" dirty="0" err="1"/>
              <a:t>уриниране</a:t>
            </a:r>
            <a:r>
              <a:rPr lang="sv-SE" sz="4000" dirty="0"/>
              <a:t>, </a:t>
            </a:r>
            <a:r>
              <a:rPr lang="sv-SE" sz="4000" dirty="0" err="1"/>
              <a:t>наслада</a:t>
            </a:r>
            <a:r>
              <a:rPr lang="sv-SE" sz="4000" dirty="0"/>
              <a:t> и </a:t>
            </a:r>
            <a:r>
              <a:rPr lang="sv-SE" sz="4000" dirty="0" err="1"/>
              <a:t>добиване</a:t>
            </a:r>
            <a:r>
              <a:rPr lang="sv-SE" sz="4000" dirty="0"/>
              <a:t> </a:t>
            </a:r>
            <a:r>
              <a:rPr lang="sv-SE" sz="4000" dirty="0" err="1"/>
              <a:t>на</a:t>
            </a:r>
            <a:r>
              <a:rPr lang="sv-SE" sz="4000" dirty="0"/>
              <a:t> </a:t>
            </a:r>
            <a:r>
              <a:rPr lang="sv-SE" sz="4000" dirty="0" err="1"/>
              <a:t>деца</a:t>
            </a:r>
            <a:r>
              <a:rPr lang="sv-SE" sz="4000" dirty="0"/>
              <a:t>. </a:t>
            </a:r>
            <a:r>
              <a:rPr lang="sv-SE" sz="4000" dirty="0" err="1"/>
              <a:t>Гениталиите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различават</a:t>
            </a:r>
            <a:r>
              <a:rPr lang="sv-SE" sz="4000" dirty="0"/>
              <a:t> </a:t>
            </a:r>
            <a:r>
              <a:rPr lang="sv-SE" sz="4000" dirty="0" err="1"/>
              <a:t>при</a:t>
            </a:r>
            <a:r>
              <a:rPr lang="sv-SE" sz="4000" dirty="0"/>
              <a:t> </a:t>
            </a:r>
            <a:r>
              <a:rPr lang="sv-SE" sz="4000" dirty="0" err="1"/>
              <a:t>мъжете</a:t>
            </a:r>
            <a:r>
              <a:rPr lang="sv-SE" sz="4000" dirty="0"/>
              <a:t> и </a:t>
            </a:r>
            <a:r>
              <a:rPr lang="sv-SE" sz="4000" dirty="0" err="1"/>
              <a:t>жените</a:t>
            </a:r>
            <a:r>
              <a:rPr lang="sv-SE" sz="4000" dirty="0"/>
              <a:t>.</a:t>
            </a:r>
          </a:p>
          <a:p>
            <a:pPr marL="0" lvl="0" indent="0">
              <a:buNone/>
            </a:pPr>
            <a:r>
              <a:rPr lang="sv-SE" sz="4000" dirty="0" err="1"/>
              <a:t>Гениталите</a:t>
            </a:r>
            <a:r>
              <a:rPr lang="sv-SE" sz="4000" dirty="0"/>
              <a:t> </a:t>
            </a:r>
            <a:r>
              <a:rPr lang="sv-SE" sz="4000" dirty="0" err="1"/>
              <a:t>на</a:t>
            </a:r>
            <a:r>
              <a:rPr lang="sv-SE" sz="4000" dirty="0"/>
              <a:t> </a:t>
            </a:r>
            <a:r>
              <a:rPr lang="sv-SE" sz="4000" dirty="0" err="1"/>
              <a:t>мъжа</a:t>
            </a:r>
            <a:endParaRPr lang="sv-SE" sz="4000" dirty="0"/>
          </a:p>
          <a:p>
            <a:r>
              <a:rPr lang="sv-SE" sz="4000" dirty="0" err="1" smtClean="0"/>
              <a:t>Мъжът</a:t>
            </a:r>
            <a:r>
              <a:rPr lang="sv-SE" sz="4000" dirty="0" smtClean="0"/>
              <a:t> </a:t>
            </a:r>
            <a:r>
              <a:rPr lang="sv-SE" sz="4000" dirty="0" err="1"/>
              <a:t>има</a:t>
            </a:r>
            <a:r>
              <a:rPr lang="sv-SE" sz="4000" dirty="0"/>
              <a:t> </a:t>
            </a:r>
            <a:r>
              <a:rPr lang="sv-SE" sz="4000" dirty="0" err="1"/>
              <a:t>пенис</a:t>
            </a:r>
            <a:r>
              <a:rPr lang="sv-SE" sz="4000" dirty="0"/>
              <a:t> и </a:t>
            </a:r>
            <a:r>
              <a:rPr lang="sv-SE" sz="4000" dirty="0" err="1"/>
              <a:t>тестиси</a:t>
            </a:r>
            <a:r>
              <a:rPr lang="sv-SE" sz="4000" dirty="0"/>
              <a:t>. </a:t>
            </a:r>
            <a:r>
              <a:rPr lang="sv-SE" sz="4000" dirty="0" err="1"/>
              <a:t>Вътре</a:t>
            </a:r>
            <a:r>
              <a:rPr lang="sv-SE" sz="4000" dirty="0"/>
              <a:t> в </a:t>
            </a:r>
            <a:r>
              <a:rPr lang="sv-SE" sz="4000" dirty="0" err="1"/>
              <a:t>коремната</a:t>
            </a:r>
            <a:r>
              <a:rPr lang="sv-SE" sz="4000" dirty="0"/>
              <a:t> </a:t>
            </a:r>
            <a:r>
              <a:rPr lang="sv-SE" sz="4000" dirty="0" err="1"/>
              <a:t>област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намира</a:t>
            </a:r>
            <a:r>
              <a:rPr lang="sv-SE" sz="4000" dirty="0"/>
              <a:t> </a:t>
            </a:r>
            <a:r>
              <a:rPr lang="sv-SE" sz="4000" dirty="0" err="1"/>
              <a:t>пикочният</a:t>
            </a:r>
            <a:r>
              <a:rPr lang="sv-SE" sz="4000" dirty="0"/>
              <a:t> </a:t>
            </a:r>
            <a:r>
              <a:rPr lang="sv-SE" sz="4000" dirty="0" err="1"/>
              <a:t>мехур</a:t>
            </a:r>
            <a:r>
              <a:rPr lang="sv-SE" sz="4000" dirty="0"/>
              <a:t>, </a:t>
            </a:r>
            <a:r>
              <a:rPr lang="sv-SE" sz="4000" dirty="0" err="1"/>
              <a:t>през</a:t>
            </a:r>
            <a:r>
              <a:rPr lang="sv-SE" sz="4000" dirty="0"/>
              <a:t> </a:t>
            </a:r>
            <a:r>
              <a:rPr lang="sv-SE" sz="4000" dirty="0" err="1"/>
              <a:t>който</a:t>
            </a:r>
            <a:r>
              <a:rPr lang="sv-SE" sz="4000" dirty="0"/>
              <a:t> </a:t>
            </a:r>
            <a:r>
              <a:rPr lang="sv-SE" sz="4000" dirty="0" err="1"/>
              <a:t>урината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събира</a:t>
            </a:r>
            <a:r>
              <a:rPr lang="sv-SE" sz="4000" dirty="0"/>
              <a:t> и </a:t>
            </a:r>
            <a:r>
              <a:rPr lang="sv-SE" sz="4000" dirty="0" err="1"/>
              <a:t>след</a:t>
            </a:r>
            <a:r>
              <a:rPr lang="sv-SE" sz="4000" dirty="0"/>
              <a:t> </a:t>
            </a:r>
            <a:r>
              <a:rPr lang="sv-SE" sz="4000" dirty="0" err="1"/>
              <a:t>това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отделя</a:t>
            </a:r>
            <a:r>
              <a:rPr lang="sv-SE" sz="4000" dirty="0"/>
              <a:t> </a:t>
            </a:r>
            <a:r>
              <a:rPr lang="sv-SE" sz="4000" dirty="0" err="1"/>
              <a:t>през</a:t>
            </a:r>
            <a:r>
              <a:rPr lang="sv-SE" sz="4000" dirty="0"/>
              <a:t> </a:t>
            </a:r>
            <a:r>
              <a:rPr lang="sv-SE" sz="4000" dirty="0" err="1"/>
              <a:t>пениса</a:t>
            </a:r>
            <a:r>
              <a:rPr lang="sv-SE" sz="4000" dirty="0"/>
              <a:t>. </a:t>
            </a:r>
            <a:r>
              <a:rPr lang="sv-SE" sz="4000" dirty="0" err="1"/>
              <a:t>Вътре</a:t>
            </a:r>
            <a:r>
              <a:rPr lang="sv-SE" sz="4000" dirty="0"/>
              <a:t> </a:t>
            </a:r>
            <a:r>
              <a:rPr lang="sv-SE" sz="4000" dirty="0" err="1"/>
              <a:t>във</a:t>
            </a:r>
            <a:r>
              <a:rPr lang="sv-SE" sz="4000" dirty="0"/>
              <a:t> </a:t>
            </a:r>
            <a:r>
              <a:rPr lang="sv-SE" sz="4000" dirty="0" err="1"/>
              <a:t>тялото</a:t>
            </a:r>
            <a:r>
              <a:rPr lang="sv-SE" sz="4000" dirty="0"/>
              <a:t> 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образуват</a:t>
            </a:r>
            <a:r>
              <a:rPr lang="sv-SE" sz="4000" dirty="0"/>
              <a:t> и  </a:t>
            </a:r>
            <a:r>
              <a:rPr lang="sv-SE" sz="4000" dirty="0" err="1"/>
              <a:t>сперматозоидите</a:t>
            </a:r>
            <a:r>
              <a:rPr lang="sv-SE" sz="4000" dirty="0"/>
              <a:t>  </a:t>
            </a:r>
            <a:r>
              <a:rPr lang="sv-SE" sz="4000" dirty="0" err="1"/>
              <a:t>които</a:t>
            </a:r>
            <a:r>
              <a:rPr lang="sv-SE" sz="4000" dirty="0"/>
              <a:t> </a:t>
            </a:r>
            <a:r>
              <a:rPr lang="sv-SE" sz="4000" dirty="0" err="1"/>
              <a:t>могат</a:t>
            </a:r>
            <a:r>
              <a:rPr lang="sv-SE" sz="4000" dirty="0"/>
              <a:t>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направят</a:t>
            </a:r>
            <a:r>
              <a:rPr lang="sv-SE" sz="4000" dirty="0"/>
              <a:t> </a:t>
            </a:r>
            <a:r>
              <a:rPr lang="sv-SE" sz="4000" dirty="0" err="1"/>
              <a:t>жената</a:t>
            </a:r>
            <a:r>
              <a:rPr lang="sv-SE" sz="4000" dirty="0"/>
              <a:t> </a:t>
            </a:r>
            <a:r>
              <a:rPr lang="sv-SE" sz="4000" dirty="0" err="1"/>
              <a:t>бременна</a:t>
            </a:r>
            <a:r>
              <a:rPr lang="sv-SE" sz="4000" dirty="0"/>
              <a:t> </a:t>
            </a:r>
            <a:r>
              <a:rPr lang="sv-SE" sz="4000" dirty="0" err="1"/>
              <a:t>при</a:t>
            </a:r>
            <a:r>
              <a:rPr lang="sv-SE" sz="4000" dirty="0"/>
              <a:t> </a:t>
            </a:r>
            <a:r>
              <a:rPr lang="sv-SE" sz="4000" dirty="0" err="1"/>
              <a:t>полов</a:t>
            </a:r>
            <a:r>
              <a:rPr lang="sv-SE" sz="4000" dirty="0"/>
              <a:t> </a:t>
            </a:r>
            <a:r>
              <a:rPr lang="sv-SE" sz="4000" dirty="0" err="1"/>
              <a:t>акт</a:t>
            </a:r>
            <a:r>
              <a:rPr lang="sv-SE" sz="4000" dirty="0"/>
              <a:t>. В </a:t>
            </a:r>
            <a:r>
              <a:rPr lang="sv-SE" sz="4000" dirty="0" err="1"/>
              <a:t>близост</a:t>
            </a:r>
            <a:r>
              <a:rPr lang="sv-SE" sz="4000" dirty="0"/>
              <a:t> </a:t>
            </a:r>
            <a:r>
              <a:rPr lang="sv-SE" sz="4000" dirty="0" err="1"/>
              <a:t>до</a:t>
            </a:r>
            <a:r>
              <a:rPr lang="sv-SE" sz="4000" dirty="0"/>
              <a:t> </a:t>
            </a:r>
            <a:r>
              <a:rPr lang="sv-SE" sz="4000" dirty="0" err="1"/>
              <a:t>пикочният</a:t>
            </a:r>
            <a:r>
              <a:rPr lang="sv-SE" sz="4000" dirty="0"/>
              <a:t> </a:t>
            </a:r>
            <a:r>
              <a:rPr lang="sv-SE" sz="4000" dirty="0" err="1"/>
              <a:t>мехурсе</a:t>
            </a:r>
            <a:r>
              <a:rPr lang="sv-SE" sz="4000" dirty="0"/>
              <a:t> </a:t>
            </a:r>
            <a:r>
              <a:rPr lang="sv-SE" sz="4000" dirty="0" err="1"/>
              <a:t>намира</a:t>
            </a:r>
            <a:r>
              <a:rPr lang="sv-SE" sz="4000" dirty="0"/>
              <a:t>  </a:t>
            </a:r>
            <a:r>
              <a:rPr lang="sv-SE" sz="4000" dirty="0" err="1"/>
              <a:t>простатата</a:t>
            </a:r>
            <a:r>
              <a:rPr lang="sv-SE" sz="4000" dirty="0"/>
              <a:t>. </a:t>
            </a:r>
            <a:r>
              <a:rPr lang="sv-SE" sz="4000" dirty="0" err="1"/>
              <a:t>Ракът</a:t>
            </a:r>
            <a:r>
              <a:rPr lang="sv-SE" sz="4000" dirty="0"/>
              <a:t> </a:t>
            </a:r>
            <a:r>
              <a:rPr lang="sv-SE" sz="4000" dirty="0" err="1"/>
              <a:t>на</a:t>
            </a:r>
            <a:r>
              <a:rPr lang="sv-SE" sz="4000" dirty="0"/>
              <a:t> </a:t>
            </a:r>
            <a:r>
              <a:rPr lang="sv-SE" sz="4000" dirty="0" err="1"/>
              <a:t>простатата</a:t>
            </a:r>
            <a:r>
              <a:rPr lang="sv-SE" sz="4000" dirty="0"/>
              <a:t> е </a:t>
            </a:r>
            <a:r>
              <a:rPr lang="sv-SE" sz="4000" dirty="0" err="1"/>
              <a:t>често</a:t>
            </a:r>
            <a:r>
              <a:rPr lang="sv-SE" sz="4000" dirty="0"/>
              <a:t> </a:t>
            </a:r>
            <a:r>
              <a:rPr lang="sv-SE" sz="4000" dirty="0" err="1"/>
              <a:t>срещано</a:t>
            </a:r>
            <a:r>
              <a:rPr lang="sv-SE" sz="4000" dirty="0"/>
              <a:t> </a:t>
            </a:r>
            <a:r>
              <a:rPr lang="sv-SE" sz="4000" dirty="0" err="1"/>
              <a:t>заболяване</a:t>
            </a:r>
            <a:r>
              <a:rPr lang="sv-SE" sz="4000" dirty="0"/>
              <a:t> </a:t>
            </a:r>
            <a:r>
              <a:rPr lang="sv-SE" sz="4000" dirty="0" err="1"/>
              <a:t>при</a:t>
            </a:r>
            <a:r>
              <a:rPr lang="sv-SE" sz="4000" dirty="0"/>
              <a:t> </a:t>
            </a:r>
            <a:r>
              <a:rPr lang="sv-SE" sz="4000" dirty="0" err="1"/>
              <a:t>мъжете</a:t>
            </a:r>
            <a:r>
              <a:rPr lang="sv-SE" sz="4000" dirty="0"/>
              <a:t>.</a:t>
            </a:r>
          </a:p>
        </p:txBody>
      </p:sp>
      <p:pic>
        <p:nvPicPr>
          <p:cNvPr id="4" name="Picture 25" descr="Bildresultat för könsorgan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70796" y="3859932"/>
            <a:ext cx="7141190" cy="503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</p:pic>
      <p:pic>
        <p:nvPicPr>
          <p:cNvPr id="5" name="bild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11986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92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51285" y="3079504"/>
            <a:ext cx="12224084" cy="7435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4000" dirty="0" err="1"/>
              <a:t>Сексуалният</a:t>
            </a:r>
            <a:r>
              <a:rPr lang="sv-SE" sz="4000" dirty="0"/>
              <a:t> </a:t>
            </a:r>
            <a:r>
              <a:rPr lang="sv-SE" sz="4000" dirty="0" err="1"/>
              <a:t>орган</a:t>
            </a:r>
            <a:r>
              <a:rPr lang="sv-SE" sz="4000" dirty="0"/>
              <a:t> </a:t>
            </a:r>
            <a:r>
              <a:rPr lang="sv-SE" sz="4000" dirty="0" err="1"/>
              <a:t>на</a:t>
            </a:r>
            <a:r>
              <a:rPr lang="sv-SE" sz="4000" dirty="0"/>
              <a:t> </a:t>
            </a:r>
            <a:r>
              <a:rPr lang="sv-SE" sz="4000" dirty="0" err="1"/>
              <a:t>жената</a:t>
            </a:r>
            <a:endParaRPr lang="sv-SE" sz="4000" dirty="0"/>
          </a:p>
          <a:p>
            <a:pPr lvl="0"/>
            <a:r>
              <a:rPr lang="sv-SE" sz="4000" dirty="0" err="1"/>
              <a:t>Гениталиите</a:t>
            </a:r>
            <a:r>
              <a:rPr lang="sv-SE" sz="4000" dirty="0"/>
              <a:t> </a:t>
            </a:r>
            <a:r>
              <a:rPr lang="sv-SE" sz="4000" dirty="0" err="1"/>
              <a:t>на</a:t>
            </a:r>
            <a:r>
              <a:rPr lang="sv-SE" sz="4000" dirty="0"/>
              <a:t> </a:t>
            </a:r>
            <a:r>
              <a:rPr lang="sv-SE" sz="4000" dirty="0" err="1"/>
              <a:t>жената</a:t>
            </a:r>
            <a:r>
              <a:rPr lang="sv-SE" sz="4000" dirty="0"/>
              <a:t>  - </a:t>
            </a:r>
            <a:r>
              <a:rPr lang="sv-SE" sz="4000" dirty="0" err="1"/>
              <a:t>влагалище</a:t>
            </a:r>
            <a:r>
              <a:rPr lang="sv-SE" sz="4000" dirty="0"/>
              <a:t>. </a:t>
            </a:r>
            <a:r>
              <a:rPr lang="sv-SE" sz="4000" dirty="0" err="1"/>
              <a:t>Вътре</a:t>
            </a:r>
            <a:r>
              <a:rPr lang="sv-SE" sz="4000" dirty="0"/>
              <a:t> в </a:t>
            </a:r>
            <a:r>
              <a:rPr lang="sv-SE" sz="4000" dirty="0" err="1"/>
              <a:t>тялото</a:t>
            </a:r>
            <a:r>
              <a:rPr lang="sv-SE" sz="4000" dirty="0"/>
              <a:t> </a:t>
            </a:r>
            <a:r>
              <a:rPr lang="sv-SE" sz="4000" dirty="0" err="1"/>
              <a:t>има</a:t>
            </a:r>
            <a:r>
              <a:rPr lang="sv-SE" sz="4000" dirty="0"/>
              <a:t> </a:t>
            </a:r>
            <a:r>
              <a:rPr lang="sv-SE" sz="4000" dirty="0" err="1"/>
              <a:t>мехур</a:t>
            </a:r>
            <a:r>
              <a:rPr lang="sv-SE" sz="4000" dirty="0"/>
              <a:t>, </a:t>
            </a:r>
            <a:r>
              <a:rPr lang="sv-SE" sz="4000" dirty="0" err="1"/>
              <a:t>при</a:t>
            </a:r>
            <a:r>
              <a:rPr lang="sv-SE" sz="4000" dirty="0"/>
              <a:t> </a:t>
            </a:r>
            <a:r>
              <a:rPr lang="sv-SE" sz="4000" dirty="0" err="1"/>
              <a:t>който</a:t>
            </a:r>
            <a:r>
              <a:rPr lang="sv-SE" sz="4000" dirty="0"/>
              <a:t> </a:t>
            </a:r>
            <a:r>
              <a:rPr lang="sv-SE" sz="4000" dirty="0" err="1"/>
              <a:t>урината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събира</a:t>
            </a:r>
            <a:r>
              <a:rPr lang="sv-SE" sz="4000" dirty="0"/>
              <a:t> и </a:t>
            </a:r>
            <a:r>
              <a:rPr lang="sv-SE" sz="4000" dirty="0" err="1"/>
              <a:t>след</a:t>
            </a:r>
            <a:r>
              <a:rPr lang="sv-SE" sz="4000" dirty="0"/>
              <a:t> </a:t>
            </a:r>
            <a:r>
              <a:rPr lang="sv-SE" sz="4000" dirty="0" err="1"/>
              <a:t>това</a:t>
            </a:r>
            <a:r>
              <a:rPr lang="sv-SE" sz="4000" dirty="0"/>
              <a:t> </a:t>
            </a:r>
            <a:r>
              <a:rPr lang="sv-SE" sz="4000" dirty="0" err="1"/>
              <a:t>оринира</a:t>
            </a:r>
            <a:r>
              <a:rPr lang="sv-SE" sz="4000" dirty="0"/>
              <a:t> </a:t>
            </a:r>
            <a:r>
              <a:rPr lang="sv-SE" sz="4000" dirty="0" err="1"/>
              <a:t>през</a:t>
            </a:r>
            <a:r>
              <a:rPr lang="sv-SE" sz="4000" dirty="0"/>
              <a:t> </a:t>
            </a:r>
            <a:r>
              <a:rPr lang="sv-SE" sz="4000" dirty="0" err="1"/>
              <a:t>дупката</a:t>
            </a:r>
            <a:r>
              <a:rPr lang="sv-SE" sz="4000" dirty="0"/>
              <a:t> </a:t>
            </a:r>
            <a:r>
              <a:rPr lang="sv-SE" sz="4000" dirty="0" err="1"/>
              <a:t>над</a:t>
            </a:r>
            <a:r>
              <a:rPr lang="sv-SE" sz="4000" dirty="0"/>
              <a:t> </a:t>
            </a:r>
            <a:r>
              <a:rPr lang="sv-SE" sz="4000" dirty="0" err="1"/>
              <a:t>вагината</a:t>
            </a:r>
            <a:r>
              <a:rPr lang="sv-SE" sz="4000" dirty="0"/>
              <a:t>. </a:t>
            </a:r>
            <a:r>
              <a:rPr lang="sv-SE" sz="4000" dirty="0" err="1"/>
              <a:t>Вътре</a:t>
            </a:r>
            <a:r>
              <a:rPr lang="sv-SE" sz="4000" dirty="0"/>
              <a:t> в  </a:t>
            </a:r>
            <a:r>
              <a:rPr lang="sv-SE" sz="4000" dirty="0" err="1"/>
              <a:t>коремната</a:t>
            </a:r>
            <a:r>
              <a:rPr lang="sv-SE" sz="4000" dirty="0"/>
              <a:t> </a:t>
            </a:r>
            <a:r>
              <a:rPr lang="sv-SE" sz="4000" dirty="0" err="1"/>
              <a:t>кухина</a:t>
            </a:r>
            <a:r>
              <a:rPr lang="sv-SE" sz="4000" dirty="0"/>
              <a:t> е и  </a:t>
            </a:r>
            <a:r>
              <a:rPr lang="sv-SE" sz="4000" dirty="0" err="1"/>
              <a:t>матката</a:t>
            </a:r>
            <a:r>
              <a:rPr lang="sv-SE" sz="4000" dirty="0"/>
              <a:t>, </a:t>
            </a:r>
            <a:r>
              <a:rPr lang="sv-SE" sz="4000" dirty="0" err="1"/>
              <a:t>където</a:t>
            </a:r>
            <a:r>
              <a:rPr lang="sv-SE" sz="4000" dirty="0"/>
              <a:t> </a:t>
            </a:r>
            <a:r>
              <a:rPr lang="sv-SE" sz="4000" dirty="0" err="1"/>
              <a:t>детето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развива</a:t>
            </a:r>
            <a:r>
              <a:rPr lang="sv-SE" sz="4000" dirty="0"/>
              <a:t> </a:t>
            </a:r>
            <a:r>
              <a:rPr lang="sv-SE" sz="4000" dirty="0" err="1"/>
              <a:t>по</a:t>
            </a:r>
            <a:r>
              <a:rPr lang="sv-SE" sz="4000" dirty="0"/>
              <a:t> </a:t>
            </a:r>
            <a:r>
              <a:rPr lang="sv-SE" sz="4000" dirty="0" err="1"/>
              <a:t>време</a:t>
            </a:r>
            <a:r>
              <a:rPr lang="sv-SE" sz="4000" dirty="0"/>
              <a:t> </a:t>
            </a:r>
            <a:r>
              <a:rPr lang="sv-SE" sz="4000" dirty="0" err="1"/>
              <a:t>на</a:t>
            </a:r>
            <a:r>
              <a:rPr lang="sv-SE" sz="4000" dirty="0"/>
              <a:t> </a:t>
            </a:r>
            <a:r>
              <a:rPr lang="sv-SE" sz="4000" dirty="0" err="1"/>
              <a:t>бременност</a:t>
            </a:r>
            <a:r>
              <a:rPr lang="sv-SE" sz="40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4000" dirty="0"/>
              <a:t/>
            </a:r>
            <a:br>
              <a:rPr lang="sv-SE" sz="4000" dirty="0"/>
            </a:br>
            <a:r>
              <a:rPr lang="sv-SE" sz="4000" dirty="0"/>
              <a:t/>
            </a:r>
            <a:br>
              <a:rPr lang="sv-SE" sz="4000" dirty="0"/>
            </a:br>
            <a:endParaRPr lang="sv-SE" sz="4000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Picture 34" descr="Bildresultat för gravid genomskärnin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38312" y="648122"/>
            <a:ext cx="7973818" cy="1056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</p:pic>
      <p:pic>
        <p:nvPicPr>
          <p:cNvPr id="4" name="bild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185438" y="12255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277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316932" y="3121890"/>
            <a:ext cx="14712950" cy="9296400"/>
          </a:xfrm>
        </p:spPr>
        <p:txBody>
          <a:bodyPr/>
          <a:lstStyle/>
          <a:p>
            <a:pPr marL="0" indent="0">
              <a:buNone/>
            </a:pPr>
            <a:r>
              <a:rPr lang="sv-SE" sz="4000" dirty="0" err="1"/>
              <a:t>Бременност</a:t>
            </a:r>
            <a:r>
              <a:rPr lang="sv-SE" sz="4000" dirty="0"/>
              <a:t>  </a:t>
            </a:r>
          </a:p>
          <a:p>
            <a:pPr lvl="0"/>
            <a:r>
              <a:rPr lang="sv-SE" sz="4000" dirty="0" err="1"/>
              <a:t>Около</a:t>
            </a:r>
            <a:r>
              <a:rPr lang="sv-SE" sz="4000" dirty="0"/>
              <a:t> </a:t>
            </a:r>
            <a:r>
              <a:rPr lang="sv-SE" sz="4000" dirty="0" err="1"/>
              <a:t>тийнейджърска</a:t>
            </a:r>
            <a:r>
              <a:rPr lang="sv-SE" sz="4000" dirty="0"/>
              <a:t> </a:t>
            </a:r>
            <a:r>
              <a:rPr lang="sv-SE" sz="4000" dirty="0" err="1"/>
              <a:t>възраст</a:t>
            </a:r>
            <a:r>
              <a:rPr lang="sv-SE" sz="4000" dirty="0"/>
              <a:t>, </a:t>
            </a:r>
            <a:r>
              <a:rPr lang="sv-SE" sz="4000" dirty="0" err="1"/>
              <a:t>жената</a:t>
            </a:r>
            <a:r>
              <a:rPr lang="sv-SE" sz="4000" dirty="0"/>
              <a:t> </a:t>
            </a:r>
            <a:r>
              <a:rPr lang="sv-SE" sz="4000" dirty="0" err="1"/>
              <a:t>започва</a:t>
            </a:r>
            <a:r>
              <a:rPr lang="sv-SE" sz="4000" dirty="0"/>
              <a:t>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овулира</a:t>
            </a:r>
            <a:r>
              <a:rPr lang="sv-SE" sz="4000" dirty="0"/>
              <a:t>. </a:t>
            </a:r>
            <a:r>
              <a:rPr lang="sv-SE" sz="4000" dirty="0" err="1"/>
              <a:t>Това</a:t>
            </a:r>
            <a:r>
              <a:rPr lang="sv-SE" sz="4000" dirty="0"/>
              <a:t> </a:t>
            </a:r>
            <a:r>
              <a:rPr lang="sv-SE" sz="4000" dirty="0" err="1"/>
              <a:t>означава</a:t>
            </a:r>
            <a:r>
              <a:rPr lang="sv-SE" sz="4000" dirty="0"/>
              <a:t>, </a:t>
            </a:r>
            <a:r>
              <a:rPr lang="sv-SE" sz="4000" dirty="0" err="1"/>
              <a:t>че</a:t>
            </a:r>
            <a:r>
              <a:rPr lang="sv-SE" sz="4000" dirty="0"/>
              <a:t> </a:t>
            </a:r>
            <a:r>
              <a:rPr lang="sv-SE" sz="4000" dirty="0" err="1"/>
              <a:t>веднъж</a:t>
            </a:r>
            <a:r>
              <a:rPr lang="sv-SE" sz="4000" dirty="0"/>
              <a:t> </a:t>
            </a:r>
            <a:r>
              <a:rPr lang="sv-SE" sz="4000" dirty="0" err="1"/>
              <a:t>месечно</a:t>
            </a:r>
            <a:r>
              <a:rPr lang="sv-SE" sz="4000" dirty="0"/>
              <a:t>  </a:t>
            </a:r>
            <a:r>
              <a:rPr lang="sv-SE" sz="4000" dirty="0" err="1"/>
              <a:t>неоплодената</a:t>
            </a:r>
            <a:r>
              <a:rPr lang="sv-SE" sz="4000" dirty="0"/>
              <a:t>  </a:t>
            </a:r>
            <a:r>
              <a:rPr lang="sv-SE" sz="4000" dirty="0" err="1"/>
              <a:t>клетка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отделя</a:t>
            </a:r>
            <a:r>
              <a:rPr lang="sv-SE" sz="4000" dirty="0"/>
              <a:t> </a:t>
            </a:r>
            <a:r>
              <a:rPr lang="sv-SE" sz="4000" dirty="0" err="1"/>
              <a:t>от</a:t>
            </a:r>
            <a:r>
              <a:rPr lang="sv-SE" sz="4000" dirty="0"/>
              <a:t> </a:t>
            </a:r>
            <a:r>
              <a:rPr lang="sv-SE" sz="4000" dirty="0" err="1"/>
              <a:t>матката</a:t>
            </a:r>
            <a:r>
              <a:rPr lang="sv-SE" sz="4000" dirty="0"/>
              <a:t>. </a:t>
            </a:r>
            <a:r>
              <a:rPr lang="sv-SE" sz="4000" dirty="0" err="1"/>
              <a:t>Ако</a:t>
            </a:r>
            <a:r>
              <a:rPr lang="sv-SE" sz="4000" dirty="0"/>
              <a:t> </a:t>
            </a:r>
            <a:r>
              <a:rPr lang="sv-SE" sz="4000" dirty="0" err="1"/>
              <a:t>яйцето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оплоди</a:t>
            </a:r>
            <a:r>
              <a:rPr lang="sv-SE" sz="4000" dirty="0"/>
              <a:t>, </a:t>
            </a:r>
            <a:r>
              <a:rPr lang="sv-SE" sz="4000" dirty="0" err="1"/>
              <a:t>яйцето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загнездва</a:t>
            </a:r>
            <a:r>
              <a:rPr lang="sv-SE" sz="4000" dirty="0"/>
              <a:t> в </a:t>
            </a:r>
            <a:r>
              <a:rPr lang="sv-SE" sz="4000" dirty="0" err="1"/>
              <a:t>матката</a:t>
            </a:r>
            <a:r>
              <a:rPr lang="sv-SE" sz="4000" dirty="0"/>
              <a:t> и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развива</a:t>
            </a:r>
            <a:r>
              <a:rPr lang="sv-SE" sz="4000" dirty="0"/>
              <a:t> в </a:t>
            </a:r>
            <a:r>
              <a:rPr lang="sv-SE" sz="4000" dirty="0" err="1"/>
              <a:t>дете</a:t>
            </a:r>
            <a:r>
              <a:rPr lang="sv-SE" sz="4000" dirty="0"/>
              <a:t>. </a:t>
            </a:r>
            <a:r>
              <a:rPr lang="sv-SE" sz="4000" dirty="0" err="1"/>
              <a:t>Ако</a:t>
            </a:r>
            <a:r>
              <a:rPr lang="sv-SE" sz="4000" dirty="0"/>
              <a:t> </a:t>
            </a:r>
            <a:r>
              <a:rPr lang="sv-SE" sz="4000" dirty="0" err="1"/>
              <a:t>яйцето</a:t>
            </a:r>
            <a:r>
              <a:rPr lang="sv-SE" sz="4000" dirty="0"/>
              <a:t> </a:t>
            </a:r>
            <a:r>
              <a:rPr lang="sv-SE" sz="4000" dirty="0" err="1"/>
              <a:t>не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оплоди</a:t>
            </a:r>
            <a:r>
              <a:rPr lang="sv-SE" sz="4000" dirty="0"/>
              <a:t>, </a:t>
            </a:r>
            <a:r>
              <a:rPr lang="sv-SE" sz="4000" dirty="0" err="1"/>
              <a:t>яйцето</a:t>
            </a:r>
            <a:r>
              <a:rPr lang="sv-SE" sz="4000" dirty="0"/>
              <a:t> </a:t>
            </a:r>
            <a:r>
              <a:rPr lang="sv-SE" sz="4000" dirty="0" err="1"/>
              <a:t>преминава</a:t>
            </a:r>
            <a:r>
              <a:rPr lang="sv-SE" sz="4000" dirty="0"/>
              <a:t> </a:t>
            </a:r>
            <a:r>
              <a:rPr lang="sv-SE" sz="4000" dirty="0" err="1"/>
              <a:t>през</a:t>
            </a:r>
            <a:r>
              <a:rPr lang="sv-SE" sz="4000" dirty="0"/>
              <a:t> </a:t>
            </a:r>
            <a:r>
              <a:rPr lang="sv-SE" sz="4000" dirty="0" err="1"/>
              <a:t>вагината</a:t>
            </a:r>
            <a:r>
              <a:rPr lang="sv-SE" sz="4000" dirty="0"/>
              <a:t> </a:t>
            </a:r>
            <a:r>
              <a:rPr lang="sv-SE" sz="4000" dirty="0" err="1"/>
              <a:t>под</a:t>
            </a:r>
            <a:r>
              <a:rPr lang="sv-SE" sz="4000" dirty="0"/>
              <a:t> </a:t>
            </a:r>
            <a:r>
              <a:rPr lang="sv-SE" sz="4000" dirty="0" err="1"/>
              <a:t>формата</a:t>
            </a:r>
            <a:r>
              <a:rPr lang="sv-SE" sz="4000" dirty="0"/>
              <a:t> </a:t>
            </a:r>
            <a:r>
              <a:rPr lang="sv-SE" sz="4000" dirty="0" err="1"/>
              <a:t>на</a:t>
            </a:r>
            <a:r>
              <a:rPr lang="sv-SE" sz="4000" dirty="0"/>
              <a:t> </a:t>
            </a:r>
            <a:r>
              <a:rPr lang="sv-SE" sz="4000" dirty="0" err="1"/>
              <a:t>кървене</a:t>
            </a:r>
            <a:r>
              <a:rPr lang="sv-SE" sz="4000" dirty="0"/>
              <a:t>, </a:t>
            </a:r>
            <a:r>
              <a:rPr lang="sv-SE" sz="4000" dirty="0" err="1"/>
              <a:t>наречен</a:t>
            </a:r>
            <a:r>
              <a:rPr lang="sv-SE" sz="4000" dirty="0"/>
              <a:t> </a:t>
            </a:r>
            <a:r>
              <a:rPr lang="sv-SE" sz="4000" dirty="0" err="1"/>
              <a:t>менструален</a:t>
            </a:r>
            <a:r>
              <a:rPr lang="sv-SE" sz="4000" dirty="0"/>
              <a:t> </a:t>
            </a:r>
            <a:r>
              <a:rPr lang="sv-SE" sz="4000" dirty="0" err="1"/>
              <a:t>цикъл</a:t>
            </a:r>
            <a:r>
              <a:rPr lang="sv-SE" sz="4000" dirty="0"/>
              <a:t>. </a:t>
            </a:r>
            <a:r>
              <a:rPr lang="sv-SE" sz="4000" dirty="0" err="1"/>
              <a:t>Това</a:t>
            </a:r>
            <a:r>
              <a:rPr lang="sv-SE" sz="4000" dirty="0"/>
              <a:t> е </a:t>
            </a:r>
            <a:r>
              <a:rPr lang="sv-SE" sz="4000" dirty="0" err="1"/>
              <a:t>напълно</a:t>
            </a:r>
            <a:r>
              <a:rPr lang="sv-SE" sz="4000" dirty="0"/>
              <a:t> </a:t>
            </a:r>
            <a:r>
              <a:rPr lang="sv-SE" sz="4000" dirty="0" err="1"/>
              <a:t>естествено</a:t>
            </a:r>
            <a:r>
              <a:rPr lang="sv-SE" sz="4000" dirty="0"/>
              <a:t>.</a:t>
            </a:r>
          </a:p>
          <a:p>
            <a:pPr lvl="0"/>
            <a:r>
              <a:rPr lang="sv-SE" sz="4000" dirty="0" err="1"/>
              <a:t>Ако</a:t>
            </a:r>
            <a:r>
              <a:rPr lang="sv-SE" sz="4000" dirty="0"/>
              <a:t> </a:t>
            </a:r>
            <a:r>
              <a:rPr lang="sv-SE" sz="4000" dirty="0" err="1"/>
              <a:t>бременността</a:t>
            </a:r>
            <a:r>
              <a:rPr lang="sv-SE" sz="4000" dirty="0"/>
              <a:t> </a:t>
            </a:r>
            <a:r>
              <a:rPr lang="sv-SE" sz="4000" dirty="0" err="1"/>
              <a:t>не</a:t>
            </a:r>
            <a:r>
              <a:rPr lang="sv-SE" sz="4000" dirty="0"/>
              <a:t> </a:t>
            </a:r>
            <a:r>
              <a:rPr lang="sv-SE" sz="4000" dirty="0" err="1"/>
              <a:t>работи</a:t>
            </a:r>
            <a:r>
              <a:rPr lang="sv-SE" sz="4000" dirty="0"/>
              <a:t> </a:t>
            </a:r>
            <a:r>
              <a:rPr lang="sv-SE" sz="4000" dirty="0" err="1"/>
              <a:t>добре</a:t>
            </a:r>
            <a:r>
              <a:rPr lang="sv-SE" sz="4000" dirty="0"/>
              <a:t>, </a:t>
            </a:r>
            <a:r>
              <a:rPr lang="sv-SE" sz="4000" dirty="0" err="1"/>
              <a:t>тялото</a:t>
            </a:r>
            <a:r>
              <a:rPr lang="sv-SE" sz="4000" dirty="0"/>
              <a:t> я </a:t>
            </a:r>
            <a:r>
              <a:rPr lang="sv-SE" sz="4000" dirty="0" err="1"/>
              <a:t>прекъсва</a:t>
            </a:r>
            <a:r>
              <a:rPr lang="sv-SE" sz="4000" dirty="0"/>
              <a:t>. </a:t>
            </a:r>
            <a:r>
              <a:rPr lang="sv-SE" sz="4000" dirty="0" err="1"/>
              <a:t>Това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нарича</a:t>
            </a:r>
            <a:r>
              <a:rPr lang="sv-SE" sz="4000" dirty="0"/>
              <a:t> </a:t>
            </a:r>
            <a:r>
              <a:rPr lang="sv-SE" sz="4000" dirty="0" err="1"/>
              <a:t>спонтанен</a:t>
            </a:r>
            <a:r>
              <a:rPr lang="sv-SE" sz="4000" dirty="0"/>
              <a:t> </a:t>
            </a:r>
            <a:r>
              <a:rPr lang="sv-SE" sz="4000" dirty="0" err="1"/>
              <a:t>аборт</a:t>
            </a:r>
            <a:r>
              <a:rPr lang="sv-SE" sz="4000" dirty="0"/>
              <a:t>. </a:t>
            </a:r>
            <a:r>
              <a:rPr lang="sv-SE" sz="4000" dirty="0" err="1"/>
              <a:t>Това</a:t>
            </a:r>
            <a:r>
              <a:rPr lang="sv-SE" sz="4000" dirty="0"/>
              <a:t> </a:t>
            </a:r>
            <a:r>
              <a:rPr lang="sv-SE" sz="4000" dirty="0" err="1"/>
              <a:t>може</a:t>
            </a:r>
            <a:r>
              <a:rPr lang="sv-SE" sz="4000" dirty="0"/>
              <a:t>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причини</a:t>
            </a:r>
            <a:r>
              <a:rPr lang="sv-SE" sz="4000" dirty="0"/>
              <a:t> </a:t>
            </a:r>
            <a:r>
              <a:rPr lang="sv-SE" sz="4000" dirty="0" err="1"/>
              <a:t>много</a:t>
            </a:r>
            <a:r>
              <a:rPr lang="sv-SE" sz="4000" dirty="0"/>
              <a:t> </a:t>
            </a:r>
            <a:r>
              <a:rPr lang="sv-SE" sz="4000" dirty="0" err="1"/>
              <a:t>болка</a:t>
            </a:r>
            <a:r>
              <a:rPr lang="sv-SE" sz="4000" dirty="0"/>
              <a:t> в </a:t>
            </a:r>
            <a:r>
              <a:rPr lang="sv-SE" sz="4000" dirty="0" err="1"/>
              <a:t>стомаха</a:t>
            </a:r>
            <a:r>
              <a:rPr lang="sv-SE" sz="4000" dirty="0"/>
              <a:t> и </a:t>
            </a:r>
            <a:r>
              <a:rPr lang="sv-SE" sz="4000" dirty="0" err="1"/>
              <a:t>множество</a:t>
            </a:r>
            <a:r>
              <a:rPr lang="sv-SE" sz="4000" dirty="0"/>
              <a:t> </a:t>
            </a:r>
            <a:r>
              <a:rPr lang="sv-SE" sz="4000" dirty="0" err="1"/>
              <a:t>кръвоизливи</a:t>
            </a:r>
            <a:r>
              <a:rPr lang="sv-SE" sz="4000" dirty="0"/>
              <a:t>. </a:t>
            </a:r>
            <a:r>
              <a:rPr lang="sv-SE" sz="4000" dirty="0" err="1"/>
              <a:t>Потърсете</a:t>
            </a:r>
            <a:r>
              <a:rPr lang="sv-SE" sz="4000" dirty="0"/>
              <a:t> </a:t>
            </a:r>
            <a:r>
              <a:rPr lang="sv-SE" sz="4000" dirty="0" err="1"/>
              <a:t>медицинска</a:t>
            </a:r>
            <a:r>
              <a:rPr lang="sv-SE" sz="4000" dirty="0"/>
              <a:t> </a:t>
            </a:r>
            <a:r>
              <a:rPr lang="sv-SE" sz="4000" dirty="0" err="1"/>
              <a:t>помощ</a:t>
            </a:r>
            <a:r>
              <a:rPr lang="sv-SE" sz="4000" dirty="0"/>
              <a:t>, </a:t>
            </a:r>
            <a:r>
              <a:rPr lang="sv-SE" sz="4000" dirty="0" err="1"/>
              <a:t>ако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чувствате</a:t>
            </a:r>
            <a:r>
              <a:rPr lang="sv-SE" sz="4000" dirty="0"/>
              <a:t> </a:t>
            </a:r>
            <a:r>
              <a:rPr lang="sv-SE" sz="4000" dirty="0" err="1"/>
              <a:t>зле</a:t>
            </a:r>
            <a:r>
              <a:rPr lang="sv-SE" sz="4000" dirty="0"/>
              <a:t>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Picture 37" descr="Bildresultat för gravid genomskärni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0061" y="5001693"/>
            <a:ext cx="3786708" cy="378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bild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100723" y="11685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67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edfinansierats.gif" descr="Medfinansierat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25043" y="1253316"/>
            <a:ext cx="16814054" cy="112093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7201894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ubr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v-SE" b="1" dirty="0" err="1"/>
              <a:t>Нашето</a:t>
            </a:r>
            <a:r>
              <a:rPr lang="sv-SE" b="1" dirty="0"/>
              <a:t> </a:t>
            </a:r>
            <a:r>
              <a:rPr lang="sv-SE" b="1" dirty="0" err="1"/>
              <a:t>тяло</a:t>
            </a:r>
            <a:r>
              <a:rPr lang="sv-SE" b="1" dirty="0"/>
              <a:t> </a:t>
            </a:r>
            <a:endParaRPr lang="sv-SE" dirty="0"/>
          </a:p>
        </p:txBody>
      </p:sp>
      <p:sp>
        <p:nvSpPr>
          <p:cNvPr id="232" name="Underrubrik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sv-SE" dirty="0" err="1"/>
              <a:t>обиталището</a:t>
            </a:r>
            <a:r>
              <a:rPr lang="sv-SE" dirty="0"/>
              <a:t> </a:t>
            </a:r>
            <a:r>
              <a:rPr lang="sv-SE" dirty="0" err="1"/>
              <a:t>на</a:t>
            </a:r>
            <a:r>
              <a:rPr lang="sv-SE" dirty="0"/>
              <a:t> </a:t>
            </a:r>
            <a:r>
              <a:rPr lang="sv-SE" dirty="0" err="1"/>
              <a:t>душата</a:t>
            </a:r>
            <a:endParaRPr lang="sv-SE" dirty="0"/>
          </a:p>
        </p:txBody>
      </p:sp>
      <p:pic>
        <p:nvPicPr>
          <p:cNvPr id="4" name="bild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91631" y="354878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ubr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sv-SE" b="1" dirty="0" err="1"/>
              <a:t>Какво</a:t>
            </a:r>
            <a:r>
              <a:rPr lang="sv-SE" b="1" dirty="0"/>
              <a:t> </a:t>
            </a:r>
            <a:r>
              <a:rPr lang="sv-SE" b="1" dirty="0" err="1"/>
              <a:t>изглежда</a:t>
            </a:r>
            <a:r>
              <a:rPr lang="sv-SE" b="1" dirty="0"/>
              <a:t> </a:t>
            </a:r>
            <a:r>
              <a:rPr lang="sv-SE" b="1" dirty="0" err="1"/>
              <a:t>тялото</a:t>
            </a:r>
            <a:r>
              <a:rPr lang="sv-SE" b="1" dirty="0"/>
              <a:t> </a:t>
            </a:r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b="1" dirty="0" err="1" smtClean="0"/>
              <a:t>ни</a:t>
            </a:r>
            <a:r>
              <a:rPr lang="sv-SE" b="1" dirty="0" smtClean="0"/>
              <a:t> </a:t>
            </a:r>
            <a:r>
              <a:rPr lang="sv-SE" b="1" dirty="0" err="1"/>
              <a:t>вътре</a:t>
            </a:r>
            <a:r>
              <a:rPr lang="sv-SE" b="1" dirty="0"/>
              <a:t>?</a:t>
            </a:r>
            <a:endParaRPr lang="sv-SE" dirty="0"/>
          </a:p>
        </p:txBody>
      </p:sp>
      <p:sp>
        <p:nvSpPr>
          <p:cNvPr id="235" name="Innehåll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9533082" cy="9296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sv-SE" sz="4000" dirty="0" err="1"/>
              <a:t>тялото</a:t>
            </a:r>
            <a:r>
              <a:rPr lang="sv-SE" sz="4000" dirty="0"/>
              <a:t> </a:t>
            </a:r>
            <a:r>
              <a:rPr lang="sv-SE" sz="4000" dirty="0" err="1"/>
              <a:t>ни</a:t>
            </a:r>
            <a:r>
              <a:rPr lang="sv-SE" sz="4000" dirty="0"/>
              <a:t> </a:t>
            </a:r>
            <a:r>
              <a:rPr lang="sv-SE" sz="4000" dirty="0" err="1"/>
              <a:t>трябва</a:t>
            </a:r>
            <a:r>
              <a:rPr lang="sv-SE" sz="4000" dirty="0"/>
              <a:t> </a:t>
            </a:r>
            <a:r>
              <a:rPr lang="sv-SE" sz="4000" dirty="0" err="1"/>
              <a:t>за</a:t>
            </a:r>
            <a:r>
              <a:rPr lang="sv-SE" sz="4000" dirty="0"/>
              <a:t>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живеем</a:t>
            </a:r>
            <a:r>
              <a:rPr lang="sv-SE" sz="4000" dirty="0"/>
              <a:t>. </a:t>
            </a:r>
            <a:r>
              <a:rPr lang="sv-SE" sz="4000" dirty="0" err="1"/>
              <a:t>Ето</a:t>
            </a:r>
            <a:r>
              <a:rPr lang="sv-SE" sz="4000" dirty="0"/>
              <a:t> </a:t>
            </a:r>
            <a:r>
              <a:rPr lang="sv-SE" sz="4000" dirty="0" err="1"/>
              <a:t>защо</a:t>
            </a:r>
            <a:r>
              <a:rPr lang="sv-SE" sz="4000" dirty="0"/>
              <a:t> е </a:t>
            </a:r>
            <a:r>
              <a:rPr lang="sv-SE" sz="4000" dirty="0" err="1"/>
              <a:t>важно</a:t>
            </a:r>
            <a:r>
              <a:rPr lang="sv-SE" sz="4000" dirty="0"/>
              <a:t>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научите</a:t>
            </a:r>
            <a:r>
              <a:rPr lang="sv-SE" sz="4000" dirty="0"/>
              <a:t> </a:t>
            </a:r>
            <a:r>
              <a:rPr lang="sv-SE" sz="4000" dirty="0" err="1"/>
              <a:t>повече</a:t>
            </a:r>
            <a:r>
              <a:rPr lang="sv-SE" sz="4000" dirty="0"/>
              <a:t> </a:t>
            </a:r>
            <a:r>
              <a:rPr lang="sv-SE" sz="4000" dirty="0" err="1"/>
              <a:t>за</a:t>
            </a:r>
            <a:r>
              <a:rPr lang="sv-SE" sz="4000" dirty="0"/>
              <a:t> </a:t>
            </a:r>
            <a:r>
              <a:rPr lang="sv-SE" sz="4000" dirty="0" err="1"/>
              <a:t>собственото</a:t>
            </a:r>
            <a:r>
              <a:rPr lang="sv-SE" sz="4000" dirty="0"/>
              <a:t> </a:t>
            </a:r>
            <a:r>
              <a:rPr lang="sv-SE" sz="4000" dirty="0" err="1"/>
              <a:t>си</a:t>
            </a:r>
            <a:r>
              <a:rPr lang="sv-SE" sz="4000" dirty="0"/>
              <a:t> </a:t>
            </a:r>
            <a:r>
              <a:rPr lang="sv-SE" sz="4000" dirty="0" err="1"/>
              <a:t>тяло</a:t>
            </a:r>
            <a:r>
              <a:rPr lang="sv-SE" sz="4000" dirty="0"/>
              <a:t>, </a:t>
            </a:r>
            <a:r>
              <a:rPr lang="sv-SE" sz="4000" dirty="0" err="1"/>
              <a:t>за</a:t>
            </a:r>
            <a:r>
              <a:rPr lang="sv-SE" sz="4000" dirty="0"/>
              <a:t>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грижите</a:t>
            </a:r>
            <a:r>
              <a:rPr lang="sv-SE" sz="4000" dirty="0"/>
              <a:t> </a:t>
            </a:r>
            <a:r>
              <a:rPr lang="sv-SE" sz="4000" dirty="0" err="1"/>
              <a:t>за</a:t>
            </a:r>
            <a:r>
              <a:rPr lang="sv-SE" sz="4000" dirty="0"/>
              <a:t> </a:t>
            </a:r>
            <a:r>
              <a:rPr lang="sv-SE" sz="4000" dirty="0" err="1"/>
              <a:t>него</a:t>
            </a:r>
            <a:r>
              <a:rPr lang="sv-SE" sz="4000" dirty="0"/>
              <a:t> </a:t>
            </a:r>
            <a:r>
              <a:rPr lang="sv-SE" sz="4000" dirty="0" err="1"/>
              <a:t>по</a:t>
            </a:r>
            <a:r>
              <a:rPr lang="sv-SE" sz="4000" dirty="0"/>
              <a:t> </a:t>
            </a:r>
            <a:r>
              <a:rPr lang="sv-SE" sz="4000" dirty="0" err="1"/>
              <a:t>един</a:t>
            </a:r>
            <a:r>
              <a:rPr lang="sv-SE" sz="4000" dirty="0"/>
              <a:t> </a:t>
            </a:r>
            <a:r>
              <a:rPr lang="sv-SE" sz="4000" dirty="0" err="1"/>
              <a:t>добър</a:t>
            </a:r>
            <a:r>
              <a:rPr lang="sv-SE" sz="4000" dirty="0"/>
              <a:t> </a:t>
            </a:r>
            <a:r>
              <a:rPr lang="sv-SE" sz="4000" dirty="0" err="1"/>
              <a:t>начин</a:t>
            </a:r>
            <a:r>
              <a:rPr lang="sv-SE" sz="4000" dirty="0"/>
              <a:t>. </a:t>
            </a:r>
            <a:r>
              <a:rPr lang="sv-SE" sz="4000" dirty="0" err="1"/>
              <a:t>Когато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грижим</a:t>
            </a:r>
            <a:r>
              <a:rPr lang="sv-SE" sz="4000" dirty="0"/>
              <a:t> </a:t>
            </a:r>
            <a:r>
              <a:rPr lang="sv-SE" sz="4000" dirty="0" err="1"/>
              <a:t>за</a:t>
            </a:r>
            <a:r>
              <a:rPr lang="sv-SE" sz="4000" dirty="0"/>
              <a:t> </a:t>
            </a:r>
            <a:r>
              <a:rPr lang="sv-SE" sz="4000" dirty="0" err="1"/>
              <a:t>тялото</a:t>
            </a:r>
            <a:r>
              <a:rPr lang="sv-SE" sz="4000" dirty="0"/>
              <a:t> </a:t>
            </a:r>
            <a:r>
              <a:rPr lang="sv-SE" sz="4000" dirty="0" err="1"/>
              <a:t>си</a:t>
            </a:r>
            <a:r>
              <a:rPr lang="sv-SE" sz="4000" dirty="0"/>
              <a:t>, </a:t>
            </a:r>
            <a:r>
              <a:rPr lang="sv-SE" sz="4000" dirty="0" err="1"/>
              <a:t>ние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чувстваме</a:t>
            </a:r>
            <a:r>
              <a:rPr lang="sv-SE" sz="4000" dirty="0"/>
              <a:t> </a:t>
            </a:r>
            <a:r>
              <a:rPr lang="sv-SE" sz="4000" dirty="0" err="1"/>
              <a:t>добре</a:t>
            </a:r>
            <a:r>
              <a:rPr lang="sv-SE" sz="4000" dirty="0"/>
              <a:t> и </a:t>
            </a:r>
            <a:r>
              <a:rPr lang="sv-SE" sz="4000" dirty="0" err="1"/>
              <a:t>можем</a:t>
            </a:r>
            <a:r>
              <a:rPr lang="sv-SE" sz="4000" dirty="0"/>
              <a:t>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живеем</a:t>
            </a:r>
            <a:r>
              <a:rPr lang="sv-SE" sz="4000" dirty="0"/>
              <a:t> </a:t>
            </a:r>
            <a:r>
              <a:rPr lang="sv-SE" sz="4000" dirty="0" err="1"/>
              <a:t>както</a:t>
            </a:r>
            <a:r>
              <a:rPr lang="sv-SE" sz="4000" dirty="0"/>
              <a:t> </a:t>
            </a:r>
            <a:r>
              <a:rPr lang="sv-SE" sz="4000" dirty="0" err="1"/>
              <a:t>по-здрави</a:t>
            </a:r>
            <a:r>
              <a:rPr lang="sv-SE" sz="4000" dirty="0"/>
              <a:t>, </a:t>
            </a:r>
            <a:r>
              <a:rPr lang="sv-SE" sz="4000" dirty="0" err="1"/>
              <a:t>така</a:t>
            </a:r>
            <a:r>
              <a:rPr lang="sv-SE" sz="4000" dirty="0"/>
              <a:t> и </a:t>
            </a:r>
            <a:r>
              <a:rPr lang="sv-SE" sz="4000" dirty="0" err="1"/>
              <a:t>по-дълго</a:t>
            </a:r>
            <a:r>
              <a:rPr lang="sv-SE" sz="4000" dirty="0"/>
              <a:t>.</a:t>
            </a:r>
          </a:p>
          <a:p>
            <a:pPr lvl="0"/>
            <a:r>
              <a:rPr lang="sv-SE" sz="4000" dirty="0"/>
              <a:t>В </a:t>
            </a:r>
            <a:r>
              <a:rPr lang="sv-SE" sz="4000" dirty="0" err="1"/>
              <a:t>тялото</a:t>
            </a:r>
            <a:r>
              <a:rPr lang="sv-SE" sz="4000" dirty="0"/>
              <a:t> </a:t>
            </a:r>
            <a:r>
              <a:rPr lang="sv-SE" sz="4000" dirty="0" err="1"/>
              <a:t>има</a:t>
            </a:r>
            <a:r>
              <a:rPr lang="sv-SE" sz="4000" dirty="0"/>
              <a:t> </a:t>
            </a:r>
            <a:r>
              <a:rPr lang="sv-SE" sz="4000" dirty="0" err="1"/>
              <a:t>органи</a:t>
            </a:r>
            <a:r>
              <a:rPr lang="sv-SE" sz="4000" dirty="0"/>
              <a:t>, </a:t>
            </a:r>
            <a:r>
              <a:rPr lang="sv-SE" sz="4000" dirty="0" err="1"/>
              <a:t>които</a:t>
            </a:r>
            <a:r>
              <a:rPr lang="sv-SE" sz="4000" dirty="0"/>
              <a:t> </a:t>
            </a:r>
            <a:r>
              <a:rPr lang="sv-SE" sz="4000" dirty="0" err="1"/>
              <a:t>имат</a:t>
            </a:r>
            <a:r>
              <a:rPr lang="sv-SE" sz="4000" dirty="0"/>
              <a:t> </a:t>
            </a:r>
            <a:r>
              <a:rPr lang="sv-SE" sz="4000" dirty="0" err="1"/>
              <a:t>специални</a:t>
            </a:r>
            <a:r>
              <a:rPr lang="sv-SE" sz="4000" dirty="0"/>
              <a:t> </a:t>
            </a:r>
            <a:r>
              <a:rPr lang="sv-SE" sz="4000" dirty="0" err="1"/>
              <a:t>задачи</a:t>
            </a:r>
            <a:r>
              <a:rPr lang="sv-SE" sz="4000" dirty="0"/>
              <a:t>. </a:t>
            </a:r>
            <a:r>
              <a:rPr lang="sv-SE" sz="4000" dirty="0" err="1"/>
              <a:t>Има</a:t>
            </a:r>
            <a:r>
              <a:rPr lang="sv-SE" sz="4000" dirty="0"/>
              <a:t> </a:t>
            </a:r>
            <a:r>
              <a:rPr lang="sv-SE" sz="4000" dirty="0" err="1"/>
              <a:t>повече</a:t>
            </a:r>
            <a:r>
              <a:rPr lang="sv-SE" sz="4000" dirty="0"/>
              <a:t> </a:t>
            </a:r>
            <a:r>
              <a:rPr lang="sv-SE" sz="4000" dirty="0" err="1"/>
              <a:t>от</a:t>
            </a:r>
            <a:r>
              <a:rPr lang="sv-SE" sz="4000" dirty="0"/>
              <a:t> 40 </a:t>
            </a:r>
            <a:r>
              <a:rPr lang="sv-SE" sz="4000" dirty="0" err="1"/>
              <a:t>различни</a:t>
            </a:r>
            <a:r>
              <a:rPr lang="sv-SE" sz="4000" dirty="0"/>
              <a:t> </a:t>
            </a:r>
            <a:r>
              <a:rPr lang="sv-SE" sz="4000" dirty="0" err="1"/>
              <a:t>органа</a:t>
            </a:r>
            <a:r>
              <a:rPr lang="sv-SE" sz="4000" dirty="0"/>
              <a:t> в </a:t>
            </a:r>
            <a:r>
              <a:rPr lang="sv-SE" sz="4000" dirty="0" err="1"/>
              <a:t>тялото</a:t>
            </a:r>
            <a:r>
              <a:rPr lang="sv-SE" sz="4000" dirty="0"/>
              <a:t> и </a:t>
            </a:r>
            <a:r>
              <a:rPr lang="sv-SE" sz="4000" dirty="0" err="1"/>
              <a:t>ще</a:t>
            </a:r>
            <a:r>
              <a:rPr lang="sv-SE" sz="4000" dirty="0"/>
              <a:t> </a:t>
            </a:r>
            <a:r>
              <a:rPr lang="sv-SE" sz="4000" dirty="0" err="1"/>
              <a:t>разгледаме</a:t>
            </a:r>
            <a:r>
              <a:rPr lang="sv-SE" sz="4000" dirty="0"/>
              <a:t> </a:t>
            </a:r>
            <a:r>
              <a:rPr lang="sv-SE" sz="4000" dirty="0" err="1"/>
              <a:t>някои</a:t>
            </a:r>
            <a:r>
              <a:rPr lang="sv-SE" sz="4000" dirty="0"/>
              <a:t> </a:t>
            </a:r>
            <a:r>
              <a:rPr lang="sv-SE" sz="4000" dirty="0" err="1"/>
              <a:t>от</a:t>
            </a:r>
            <a:r>
              <a:rPr lang="sv-SE" sz="4000" dirty="0"/>
              <a:t> </a:t>
            </a:r>
            <a:r>
              <a:rPr lang="sv-SE" sz="4000" dirty="0" err="1"/>
              <a:t>тях</a:t>
            </a:r>
            <a:r>
              <a:rPr lang="sv-SE" sz="4000" dirty="0"/>
              <a:t>.</a:t>
            </a:r>
          </a:p>
        </p:txBody>
      </p:sp>
      <p:pic>
        <p:nvPicPr>
          <p:cNvPr id="4" name="Picture 43" descr="Bildresultat för kroppen organ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00992" y="3878005"/>
            <a:ext cx="7117044" cy="710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bild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133194" y="1498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ubr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sk-SK" dirty="0"/>
              <a:t/>
            </a:r>
            <a:br>
              <a:rPr lang="sk-SK" dirty="0"/>
            </a:br>
            <a:r>
              <a:rPr lang="sk-SK" dirty="0"/>
              <a:t> </a:t>
            </a:r>
            <a:r>
              <a:rPr lang="sv-SE" b="1" dirty="0" err="1"/>
              <a:t>Сърцето</a:t>
            </a:r>
            <a:r>
              <a:rPr lang="sk-SK" dirty="0"/>
              <a:t> </a:t>
            </a:r>
            <a:br>
              <a:rPr lang="sk-SK" dirty="0"/>
            </a:br>
            <a:endParaRPr dirty="0"/>
          </a:p>
        </p:txBody>
      </p:sp>
      <p:sp>
        <p:nvSpPr>
          <p:cNvPr id="2" name="Platshållare för text 1"/>
          <p:cNvSpPr>
            <a:spLocks noGrp="1"/>
          </p:cNvSpPr>
          <p:nvPr>
            <p:ph type="body" idx="1"/>
          </p:nvPr>
        </p:nvSpPr>
        <p:spPr>
          <a:xfrm>
            <a:off x="8707582" y="3315854"/>
            <a:ext cx="12470245" cy="9296400"/>
          </a:xfrm>
        </p:spPr>
        <p:txBody>
          <a:bodyPr>
            <a:normAutofit/>
          </a:bodyPr>
          <a:lstStyle/>
          <a:p>
            <a:pPr lvl="0"/>
            <a:r>
              <a:rPr lang="sv-SE" sz="4000" dirty="0" err="1"/>
              <a:t>Сърцето</a:t>
            </a:r>
            <a:r>
              <a:rPr lang="sv-SE" sz="4000" dirty="0"/>
              <a:t> </a:t>
            </a:r>
            <a:r>
              <a:rPr lang="sv-SE" sz="4000" dirty="0" err="1"/>
              <a:t>има</a:t>
            </a:r>
            <a:r>
              <a:rPr lang="sv-SE" sz="4000" dirty="0"/>
              <a:t> </a:t>
            </a:r>
            <a:r>
              <a:rPr lang="sv-SE" sz="4000" dirty="0" err="1"/>
              <a:t>за</a:t>
            </a:r>
            <a:r>
              <a:rPr lang="sv-SE" sz="4000" dirty="0"/>
              <a:t> </a:t>
            </a:r>
            <a:r>
              <a:rPr lang="sv-SE" sz="4000" dirty="0" err="1"/>
              <a:t>задача</a:t>
            </a:r>
            <a:r>
              <a:rPr lang="sv-SE" sz="4000" dirty="0"/>
              <a:t>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изпомпва</a:t>
            </a:r>
            <a:r>
              <a:rPr lang="sv-SE" sz="4000" dirty="0"/>
              <a:t> </a:t>
            </a:r>
            <a:r>
              <a:rPr lang="sv-SE" sz="4000" dirty="0" err="1"/>
              <a:t>кръвта</a:t>
            </a:r>
            <a:r>
              <a:rPr lang="sv-SE" sz="4000" dirty="0"/>
              <a:t> в </a:t>
            </a:r>
            <a:r>
              <a:rPr lang="sv-SE" sz="4000" dirty="0" err="1"/>
              <a:t>тялото</a:t>
            </a:r>
            <a:r>
              <a:rPr lang="sv-SE" sz="4000" dirty="0"/>
              <a:t>. В </a:t>
            </a:r>
            <a:r>
              <a:rPr lang="sv-SE" sz="4000" dirty="0" err="1"/>
              <a:t>кръвта</a:t>
            </a:r>
            <a:r>
              <a:rPr lang="sv-SE" sz="4000" dirty="0"/>
              <a:t> </a:t>
            </a:r>
            <a:r>
              <a:rPr lang="sv-SE" sz="4000" dirty="0" err="1"/>
              <a:t>има</a:t>
            </a:r>
            <a:r>
              <a:rPr lang="sv-SE" sz="4000" dirty="0"/>
              <a:t> </a:t>
            </a:r>
            <a:r>
              <a:rPr lang="sv-SE" sz="4000" dirty="0" err="1"/>
              <a:t>кислород</a:t>
            </a:r>
            <a:r>
              <a:rPr lang="sv-SE" sz="4000" dirty="0"/>
              <a:t>, </a:t>
            </a:r>
            <a:r>
              <a:rPr lang="sv-SE" sz="4000" dirty="0" err="1"/>
              <a:t>от</a:t>
            </a:r>
            <a:r>
              <a:rPr lang="sv-SE" sz="4000" dirty="0"/>
              <a:t> </a:t>
            </a:r>
            <a:r>
              <a:rPr lang="sv-SE" sz="4000" dirty="0" err="1"/>
              <a:t>който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нуждае</a:t>
            </a:r>
            <a:r>
              <a:rPr lang="sv-SE" sz="4000" dirty="0"/>
              <a:t> </a:t>
            </a:r>
            <a:r>
              <a:rPr lang="sv-SE" sz="4000" dirty="0" err="1"/>
              <a:t>цялото</a:t>
            </a:r>
            <a:r>
              <a:rPr lang="sv-SE" sz="4000" dirty="0"/>
              <a:t> </a:t>
            </a:r>
            <a:r>
              <a:rPr lang="sv-SE" sz="4000" dirty="0" err="1"/>
              <a:t>ни</a:t>
            </a:r>
            <a:r>
              <a:rPr lang="sv-SE" sz="4000" dirty="0"/>
              <a:t> </a:t>
            </a:r>
            <a:r>
              <a:rPr lang="sv-SE" sz="4000" dirty="0" err="1"/>
              <a:t>тяло</a:t>
            </a:r>
            <a:r>
              <a:rPr lang="sv-SE" sz="4000" dirty="0"/>
              <a:t>. </a:t>
            </a:r>
            <a:r>
              <a:rPr lang="sv-SE" sz="4000" dirty="0" err="1"/>
              <a:t>Кислородът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 </a:t>
            </a:r>
            <a:r>
              <a:rPr lang="sv-SE" sz="4000" dirty="0" err="1"/>
              <a:t>извлича</a:t>
            </a:r>
            <a:r>
              <a:rPr lang="sv-SE" sz="4000" dirty="0"/>
              <a:t> </a:t>
            </a:r>
            <a:r>
              <a:rPr lang="sv-SE" sz="4000" dirty="0" err="1"/>
              <a:t>от</a:t>
            </a:r>
            <a:r>
              <a:rPr lang="sv-SE" sz="4000" dirty="0"/>
              <a:t> </a:t>
            </a:r>
            <a:r>
              <a:rPr lang="sv-SE" sz="4000" dirty="0" err="1"/>
              <a:t>кръвта</a:t>
            </a:r>
            <a:r>
              <a:rPr lang="sv-SE" sz="4000" dirty="0"/>
              <a:t>, </a:t>
            </a:r>
            <a:r>
              <a:rPr lang="sv-SE" sz="4000" dirty="0" err="1"/>
              <a:t>когато</a:t>
            </a:r>
            <a:r>
              <a:rPr lang="sv-SE" sz="4000" dirty="0"/>
              <a:t> </a:t>
            </a:r>
            <a:r>
              <a:rPr lang="sv-SE" sz="4000" dirty="0" err="1"/>
              <a:t>преминава</a:t>
            </a:r>
            <a:r>
              <a:rPr lang="sv-SE" sz="4000" dirty="0"/>
              <a:t> </a:t>
            </a:r>
            <a:r>
              <a:rPr lang="sv-SE" sz="4000" dirty="0" err="1"/>
              <a:t>през</a:t>
            </a:r>
            <a:r>
              <a:rPr lang="sv-SE" sz="4000" dirty="0"/>
              <a:t> </a:t>
            </a:r>
            <a:r>
              <a:rPr lang="sv-SE" sz="4000" dirty="0" err="1"/>
              <a:t>дробовете</a:t>
            </a:r>
            <a:r>
              <a:rPr lang="sv-SE" sz="4000" dirty="0"/>
              <a:t> </a:t>
            </a:r>
            <a:r>
              <a:rPr lang="sv-SE" sz="4000" dirty="0" err="1"/>
              <a:t>ни</a:t>
            </a:r>
            <a:r>
              <a:rPr lang="sv-SE" sz="4000" dirty="0"/>
              <a:t>. </a:t>
            </a:r>
            <a:r>
              <a:rPr lang="sv-SE" sz="4000" dirty="0" err="1"/>
              <a:t>Кислородът</a:t>
            </a:r>
            <a:r>
              <a:rPr lang="sv-SE" sz="4000" dirty="0"/>
              <a:t> е </a:t>
            </a:r>
            <a:r>
              <a:rPr lang="sv-SE" sz="4000" dirty="0" err="1"/>
              <a:t>жизненоважен</a:t>
            </a:r>
            <a:r>
              <a:rPr lang="sv-SE" sz="4000" dirty="0"/>
              <a:t> </a:t>
            </a:r>
            <a:r>
              <a:rPr lang="sv-SE" sz="4000" dirty="0" err="1"/>
              <a:t>за</a:t>
            </a:r>
            <a:r>
              <a:rPr lang="sv-SE" sz="4000" dirty="0"/>
              <a:t> </a:t>
            </a:r>
            <a:r>
              <a:rPr lang="sv-SE" sz="4000" dirty="0" err="1"/>
              <a:t>нас</a:t>
            </a:r>
            <a:r>
              <a:rPr lang="sv-SE" sz="4000" dirty="0"/>
              <a:t>. </a:t>
            </a:r>
            <a:r>
              <a:rPr lang="sv-SE" sz="4000" dirty="0" err="1"/>
              <a:t>Ако</a:t>
            </a:r>
            <a:r>
              <a:rPr lang="sv-SE" sz="4000" dirty="0"/>
              <a:t> </a:t>
            </a:r>
            <a:r>
              <a:rPr lang="sv-SE" sz="4000" dirty="0" err="1"/>
              <a:t>нямаме</a:t>
            </a:r>
            <a:r>
              <a:rPr lang="sv-SE" sz="4000" dirty="0"/>
              <a:t> </a:t>
            </a:r>
            <a:r>
              <a:rPr lang="sv-SE" sz="4000" dirty="0" err="1"/>
              <a:t>достатъчно</a:t>
            </a:r>
            <a:r>
              <a:rPr lang="sv-SE" sz="4000" dirty="0"/>
              <a:t> </a:t>
            </a:r>
            <a:r>
              <a:rPr lang="sv-SE" sz="4000" dirty="0" err="1"/>
              <a:t>кислород</a:t>
            </a:r>
            <a:r>
              <a:rPr lang="sv-SE" sz="4000" dirty="0"/>
              <a:t> в </a:t>
            </a:r>
            <a:r>
              <a:rPr lang="sv-SE" sz="4000" dirty="0" err="1"/>
              <a:t>тялото</a:t>
            </a:r>
            <a:r>
              <a:rPr lang="sv-SE" sz="4000" dirty="0"/>
              <a:t> </a:t>
            </a:r>
            <a:r>
              <a:rPr lang="sv-SE" sz="4000" dirty="0" err="1"/>
              <a:t>си</a:t>
            </a:r>
            <a:r>
              <a:rPr lang="sv-SE" sz="4000" dirty="0"/>
              <a:t> ,</a:t>
            </a:r>
            <a:r>
              <a:rPr lang="sv-SE" sz="4000" dirty="0" err="1"/>
              <a:t>ще</a:t>
            </a:r>
            <a:r>
              <a:rPr lang="sv-SE" sz="4000" dirty="0"/>
              <a:t> </a:t>
            </a:r>
            <a:r>
              <a:rPr lang="sv-SE" sz="4000" dirty="0" err="1"/>
              <a:t>умрем</a:t>
            </a:r>
            <a:r>
              <a:rPr lang="sv-SE" sz="4000" dirty="0"/>
              <a:t>.</a:t>
            </a:r>
          </a:p>
          <a:p>
            <a:pPr lvl="0"/>
            <a:r>
              <a:rPr lang="sv-SE" sz="4000" dirty="0" err="1"/>
              <a:t>Можете</a:t>
            </a:r>
            <a:r>
              <a:rPr lang="sv-SE" sz="4000" dirty="0"/>
              <a:t>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усетите</a:t>
            </a:r>
            <a:r>
              <a:rPr lang="sv-SE" sz="4000" dirty="0"/>
              <a:t> </a:t>
            </a:r>
            <a:r>
              <a:rPr lang="sv-SE" sz="4000" dirty="0" err="1"/>
              <a:t>всяко</a:t>
            </a:r>
            <a:r>
              <a:rPr lang="sv-SE" sz="4000" dirty="0"/>
              <a:t> </a:t>
            </a:r>
            <a:r>
              <a:rPr lang="sv-SE" sz="4000" dirty="0" err="1"/>
              <a:t>сърцебиене</a:t>
            </a:r>
            <a:r>
              <a:rPr lang="sv-SE" sz="4000" dirty="0"/>
              <a:t> </a:t>
            </a:r>
            <a:r>
              <a:rPr lang="sv-SE" sz="4000" dirty="0" err="1"/>
              <a:t>като</a:t>
            </a:r>
            <a:r>
              <a:rPr lang="sv-SE" sz="4000" dirty="0"/>
              <a:t> </a:t>
            </a:r>
            <a:r>
              <a:rPr lang="sv-SE" sz="4000" dirty="0" err="1"/>
              <a:t>пулс</a:t>
            </a:r>
            <a:r>
              <a:rPr lang="sv-SE" sz="4000" dirty="0"/>
              <a:t>. </a:t>
            </a:r>
            <a:r>
              <a:rPr lang="sv-SE" sz="4000" dirty="0" err="1"/>
              <a:t>Опитайте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поставите</a:t>
            </a:r>
            <a:r>
              <a:rPr lang="sv-SE" sz="4000" dirty="0"/>
              <a:t> </a:t>
            </a:r>
            <a:r>
              <a:rPr lang="sv-SE" sz="4000" dirty="0" err="1"/>
              <a:t>два</a:t>
            </a:r>
            <a:r>
              <a:rPr lang="sv-SE" sz="4000" dirty="0"/>
              <a:t> </a:t>
            </a:r>
            <a:r>
              <a:rPr lang="sv-SE" sz="4000" dirty="0" err="1"/>
              <a:t>пръста</a:t>
            </a:r>
            <a:r>
              <a:rPr lang="sv-SE" sz="4000" dirty="0"/>
              <a:t> </a:t>
            </a:r>
          </a:p>
        </p:txBody>
      </p:sp>
      <p:pic>
        <p:nvPicPr>
          <p:cNvPr id="6" name="Picture 1" descr="Bildresultat för hjärt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9100" y="3581479"/>
            <a:ext cx="6032609" cy="576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bild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133194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42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ubr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sv-SE" dirty="0"/>
              <a:t/>
            </a:r>
            <a:br>
              <a:rPr lang="sv-SE" dirty="0"/>
            </a:br>
            <a:r>
              <a:rPr lang="sv-SE" dirty="0"/>
              <a:t> </a:t>
            </a:r>
            <a:r>
              <a:rPr lang="sv-SE" b="1" dirty="0" err="1"/>
              <a:t>Белите</a:t>
            </a:r>
            <a:r>
              <a:rPr lang="sv-SE" b="1" dirty="0"/>
              <a:t> </a:t>
            </a:r>
            <a:r>
              <a:rPr lang="sv-SE" b="1" dirty="0" err="1" smtClean="0"/>
              <a:t>дробове</a:t>
            </a:r>
            <a:r>
              <a:rPr lang="sv-SE" dirty="0"/>
              <a:t> </a:t>
            </a:r>
            <a:br>
              <a:rPr lang="sv-SE" dirty="0"/>
            </a:br>
            <a:endParaRPr dirty="0"/>
          </a:p>
        </p:txBody>
      </p:sp>
      <p:pic>
        <p:nvPicPr>
          <p:cNvPr id="7" name="Picture 4" descr="Bildresultat för lung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2086810"/>
            <a:ext cx="4827440" cy="366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ildresultat för lungor rökn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0" y="8625740"/>
            <a:ext cx="5829300" cy="436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13716000" y="2993429"/>
            <a:ext cx="89789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sv-SE" sz="4000" b="0" dirty="0" err="1"/>
              <a:t>Когато</a:t>
            </a:r>
            <a:r>
              <a:rPr lang="sv-SE" sz="4000" b="0" dirty="0"/>
              <a:t> </a:t>
            </a:r>
            <a:r>
              <a:rPr lang="sv-SE" sz="4000" b="0" dirty="0" err="1"/>
              <a:t>вдишваме</a:t>
            </a:r>
            <a:r>
              <a:rPr lang="sv-SE" sz="4000" b="0" dirty="0"/>
              <a:t>, </a:t>
            </a:r>
            <a:r>
              <a:rPr lang="sv-SE" sz="4000" b="0" dirty="0" err="1"/>
              <a:t>гръдният</a:t>
            </a:r>
            <a:r>
              <a:rPr lang="sv-SE" sz="4000" b="0" dirty="0"/>
              <a:t> </a:t>
            </a:r>
            <a:r>
              <a:rPr lang="sv-SE" sz="4000" b="0" dirty="0" err="1"/>
              <a:t>ни</a:t>
            </a:r>
            <a:r>
              <a:rPr lang="sv-SE" sz="4000" b="0" dirty="0"/>
              <a:t> </a:t>
            </a:r>
            <a:r>
              <a:rPr lang="sv-SE" sz="4000" b="0" dirty="0" err="1"/>
              <a:t>кош</a:t>
            </a:r>
            <a:r>
              <a:rPr lang="sv-SE" sz="4000" b="0" dirty="0"/>
              <a:t> </a:t>
            </a:r>
            <a:r>
              <a:rPr lang="sv-SE" sz="4000" b="0" dirty="0" err="1"/>
              <a:t>става</a:t>
            </a:r>
            <a:r>
              <a:rPr lang="sv-SE" sz="4000" b="0" dirty="0"/>
              <a:t> </a:t>
            </a:r>
            <a:r>
              <a:rPr lang="sv-SE" sz="4000" b="0" dirty="0" err="1"/>
              <a:t>по-голям</a:t>
            </a:r>
            <a:r>
              <a:rPr lang="sv-SE" sz="4000" b="0" dirty="0"/>
              <a:t> и </a:t>
            </a:r>
            <a:r>
              <a:rPr lang="sv-SE" sz="4000" b="0" dirty="0" err="1"/>
              <a:t>когато</a:t>
            </a:r>
            <a:r>
              <a:rPr lang="sv-SE" sz="4000" b="0" dirty="0"/>
              <a:t> </a:t>
            </a:r>
            <a:r>
              <a:rPr lang="sv-SE" sz="4000" b="0" dirty="0" err="1"/>
              <a:t>издишваме</a:t>
            </a:r>
            <a:r>
              <a:rPr lang="sv-SE" sz="4000" b="0" dirty="0"/>
              <a:t>, </a:t>
            </a:r>
            <a:r>
              <a:rPr lang="sv-SE" sz="4000" b="0" dirty="0" err="1"/>
              <a:t>по-малък</a:t>
            </a:r>
            <a:r>
              <a:rPr lang="sv-SE" sz="4000" b="0" dirty="0"/>
              <a:t>. </a:t>
            </a:r>
            <a:r>
              <a:rPr lang="sv-SE" sz="4000" b="0" dirty="0" err="1"/>
              <a:t>Поставете</a:t>
            </a:r>
            <a:r>
              <a:rPr lang="sv-SE" sz="4000" b="0" dirty="0"/>
              <a:t> </a:t>
            </a:r>
            <a:r>
              <a:rPr lang="sv-SE" sz="4000" b="0" dirty="0" err="1"/>
              <a:t>ръката</a:t>
            </a:r>
            <a:r>
              <a:rPr lang="sv-SE" sz="4000" b="0" dirty="0"/>
              <a:t>  </a:t>
            </a:r>
            <a:r>
              <a:rPr lang="sv-SE" sz="4000" b="0" dirty="0" err="1"/>
              <a:t>на</a:t>
            </a:r>
            <a:r>
              <a:rPr lang="sv-SE" sz="4000" b="0" dirty="0"/>
              <a:t> </a:t>
            </a:r>
            <a:r>
              <a:rPr lang="sv-SE" sz="4000" b="0" dirty="0" err="1"/>
              <a:t>гърдите</a:t>
            </a:r>
            <a:r>
              <a:rPr lang="sv-SE" sz="4000" b="0" dirty="0"/>
              <a:t> </a:t>
            </a:r>
            <a:r>
              <a:rPr lang="sv-SE" sz="4000" b="0" dirty="0" err="1"/>
              <a:t>си</a:t>
            </a:r>
            <a:r>
              <a:rPr lang="sv-SE" sz="4000" b="0" dirty="0"/>
              <a:t>  </a:t>
            </a:r>
            <a:r>
              <a:rPr lang="sv-SE" sz="4000" b="0" dirty="0" err="1"/>
              <a:t>ще</a:t>
            </a:r>
            <a:r>
              <a:rPr lang="sv-SE" sz="4000" b="0" dirty="0"/>
              <a:t> </a:t>
            </a:r>
            <a:r>
              <a:rPr lang="sv-SE" sz="4000" b="0" dirty="0" err="1"/>
              <a:t>усетете</a:t>
            </a:r>
            <a:r>
              <a:rPr lang="sv-SE" sz="4000" b="0" dirty="0"/>
              <a:t> </a:t>
            </a:r>
            <a:r>
              <a:rPr lang="sv-SE" sz="4000" b="0" dirty="0" err="1"/>
              <a:t>движението</a:t>
            </a:r>
            <a:r>
              <a:rPr lang="sv-SE" sz="4000" b="0" dirty="0"/>
              <a:t> </a:t>
            </a:r>
            <a:r>
              <a:rPr lang="sv-SE" sz="4000" b="0" dirty="0" err="1"/>
              <a:t>му</a:t>
            </a:r>
            <a:r>
              <a:rPr lang="sv-SE" sz="4000" b="0" dirty="0"/>
              <a:t>.</a:t>
            </a:r>
          </a:p>
          <a:p>
            <a:pPr lvl="0" algn="l"/>
            <a:r>
              <a:rPr lang="sv-SE" sz="4000" b="0" dirty="0" err="1"/>
              <a:t>Ако</a:t>
            </a:r>
            <a:r>
              <a:rPr lang="sv-SE" sz="4000" b="0" dirty="0"/>
              <a:t> </a:t>
            </a:r>
            <a:r>
              <a:rPr lang="sv-SE" sz="4000" b="0" dirty="0" err="1"/>
              <a:t>белите</a:t>
            </a:r>
            <a:r>
              <a:rPr lang="sv-SE" sz="4000" b="0" dirty="0"/>
              <a:t> </a:t>
            </a:r>
            <a:r>
              <a:rPr lang="sv-SE" sz="4000" b="0" dirty="0" err="1"/>
              <a:t>дробове</a:t>
            </a:r>
            <a:r>
              <a:rPr lang="sv-SE" sz="4000" b="0" dirty="0"/>
              <a:t> </a:t>
            </a:r>
            <a:r>
              <a:rPr lang="sv-SE" sz="4000" b="0" dirty="0" err="1"/>
              <a:t>са</a:t>
            </a:r>
            <a:r>
              <a:rPr lang="sv-SE" sz="4000" b="0" dirty="0"/>
              <a:t> </a:t>
            </a:r>
            <a:r>
              <a:rPr lang="sv-SE" sz="4000" b="0" dirty="0" err="1"/>
              <a:t>повредени</a:t>
            </a:r>
            <a:r>
              <a:rPr lang="sv-SE" sz="4000" b="0" dirty="0"/>
              <a:t> </a:t>
            </a:r>
            <a:r>
              <a:rPr lang="sv-SE" sz="4000" b="0" dirty="0" err="1"/>
              <a:t>от</a:t>
            </a:r>
            <a:r>
              <a:rPr lang="sv-SE" sz="4000" b="0" dirty="0"/>
              <a:t> </a:t>
            </a:r>
            <a:r>
              <a:rPr lang="sv-SE" sz="4000" b="0" dirty="0" err="1"/>
              <a:t>пушене</a:t>
            </a:r>
            <a:r>
              <a:rPr lang="sv-SE" sz="4000" b="0" dirty="0"/>
              <a:t> </a:t>
            </a:r>
            <a:r>
              <a:rPr lang="sv-SE" sz="4000" b="0" dirty="0" err="1"/>
              <a:t>то</a:t>
            </a:r>
            <a:r>
              <a:rPr lang="sv-SE" sz="4000" b="0" dirty="0"/>
              <a:t> </a:t>
            </a:r>
            <a:r>
              <a:rPr lang="sv-SE" sz="4000" b="0" dirty="0" err="1"/>
              <a:t>това</a:t>
            </a:r>
            <a:r>
              <a:rPr lang="sv-SE" sz="4000" b="0" dirty="0"/>
              <a:t> </a:t>
            </a:r>
            <a:r>
              <a:rPr lang="sv-SE" sz="4000" b="0" dirty="0" err="1"/>
              <a:t>може</a:t>
            </a:r>
            <a:r>
              <a:rPr lang="sv-SE" sz="4000" b="0" dirty="0"/>
              <a:t>  </a:t>
            </a:r>
            <a:r>
              <a:rPr lang="sv-SE" sz="4000" b="0" dirty="0" err="1"/>
              <a:t>да</a:t>
            </a:r>
            <a:r>
              <a:rPr lang="sv-SE" sz="4000" b="0" dirty="0"/>
              <a:t> </a:t>
            </a:r>
            <a:r>
              <a:rPr lang="sv-SE" sz="4000" b="0" dirty="0" err="1"/>
              <a:t>доведе</a:t>
            </a:r>
            <a:r>
              <a:rPr lang="sv-SE" sz="4000" b="0" dirty="0"/>
              <a:t> </a:t>
            </a:r>
            <a:r>
              <a:rPr lang="sv-SE" sz="4000" b="0" dirty="0" err="1"/>
              <a:t>до</a:t>
            </a:r>
            <a:r>
              <a:rPr lang="sv-SE" sz="4000" b="0" dirty="0"/>
              <a:t> </a:t>
            </a:r>
            <a:r>
              <a:rPr lang="sv-SE" sz="4000" b="0" dirty="0" err="1"/>
              <a:t>белодробни</a:t>
            </a:r>
            <a:r>
              <a:rPr lang="sv-SE" sz="4000" b="0" dirty="0"/>
              <a:t> </a:t>
            </a:r>
            <a:r>
              <a:rPr lang="sv-SE" sz="4000" b="0" dirty="0" err="1"/>
              <a:t>заболявания</a:t>
            </a:r>
            <a:r>
              <a:rPr lang="sv-SE" sz="4000" b="0" dirty="0"/>
              <a:t>.</a:t>
            </a:r>
          </a:p>
          <a:p>
            <a:endParaRPr lang="sv-SE" sz="4000" b="0" dirty="0"/>
          </a:p>
        </p:txBody>
      </p:sp>
      <p:sp>
        <p:nvSpPr>
          <p:cNvPr id="2" name="Rektangel 1"/>
          <p:cNvSpPr/>
          <p:nvPr/>
        </p:nvSpPr>
        <p:spPr>
          <a:xfrm>
            <a:off x="876300" y="6858000"/>
            <a:ext cx="1219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/>
            <a:r>
              <a:rPr lang="sv-SE" sz="4000" b="0" dirty="0" err="1"/>
              <a:t>Задачата</a:t>
            </a:r>
            <a:r>
              <a:rPr lang="sv-SE" sz="4000" b="0" dirty="0"/>
              <a:t> </a:t>
            </a:r>
            <a:r>
              <a:rPr lang="sv-SE" sz="4000" b="0" dirty="0" err="1"/>
              <a:t>на</a:t>
            </a:r>
            <a:r>
              <a:rPr lang="sv-SE" sz="4000" b="0" dirty="0"/>
              <a:t> </a:t>
            </a:r>
            <a:r>
              <a:rPr lang="sv-SE" sz="4000" b="0" dirty="0" err="1"/>
              <a:t>белите</a:t>
            </a:r>
            <a:r>
              <a:rPr lang="sv-SE" sz="4000" b="0" dirty="0"/>
              <a:t> </a:t>
            </a:r>
            <a:r>
              <a:rPr lang="sv-SE" sz="4000" b="0" dirty="0" err="1"/>
              <a:t>дробове</a:t>
            </a:r>
            <a:r>
              <a:rPr lang="sv-SE" sz="4000" b="0" dirty="0"/>
              <a:t> е  </a:t>
            </a:r>
            <a:r>
              <a:rPr lang="sv-SE" sz="4000" b="0" dirty="0" err="1"/>
              <a:t>вдишаме</a:t>
            </a:r>
            <a:r>
              <a:rPr lang="sv-SE" sz="4000" b="0" dirty="0"/>
              <a:t> </a:t>
            </a:r>
            <a:r>
              <a:rPr lang="sv-SE" sz="4000" b="0" dirty="0" err="1"/>
              <a:t>със</a:t>
            </a:r>
            <a:r>
              <a:rPr lang="sv-SE" sz="4000" b="0" dirty="0"/>
              <a:t> </a:t>
            </a:r>
            <a:r>
              <a:rPr lang="sv-SE" sz="4000" b="0" dirty="0" err="1"/>
              <a:t>тях</a:t>
            </a:r>
            <a:r>
              <a:rPr lang="sv-SE" sz="4000" b="0" dirty="0"/>
              <a:t>, </a:t>
            </a:r>
            <a:r>
              <a:rPr lang="sv-SE" sz="4000" b="0" dirty="0" err="1"/>
              <a:t>за</a:t>
            </a:r>
            <a:r>
              <a:rPr lang="sv-SE" sz="4000" b="0" dirty="0"/>
              <a:t> </a:t>
            </a:r>
            <a:r>
              <a:rPr lang="sv-SE" sz="4000" b="0" dirty="0" err="1"/>
              <a:t>да</a:t>
            </a:r>
            <a:r>
              <a:rPr lang="sv-SE" sz="4000" b="0" dirty="0"/>
              <a:t> </a:t>
            </a:r>
            <a:r>
              <a:rPr lang="sv-SE" sz="4000" b="0" dirty="0" err="1"/>
              <a:t>изпълним</a:t>
            </a:r>
            <a:r>
              <a:rPr lang="sv-SE" sz="4000" b="0" dirty="0"/>
              <a:t> </a:t>
            </a:r>
            <a:r>
              <a:rPr lang="sv-SE" sz="4000" b="0" dirty="0" err="1"/>
              <a:t>тялото</a:t>
            </a:r>
            <a:r>
              <a:rPr lang="sv-SE" sz="4000" b="0" dirty="0"/>
              <a:t> </a:t>
            </a:r>
            <a:r>
              <a:rPr lang="sv-SE" sz="4000" b="0" dirty="0" err="1"/>
              <a:t>си</a:t>
            </a:r>
            <a:r>
              <a:rPr lang="sv-SE" sz="4000" b="0" dirty="0"/>
              <a:t> </a:t>
            </a:r>
            <a:r>
              <a:rPr lang="sv-SE" sz="4000" b="0" dirty="0" err="1"/>
              <a:t>със</a:t>
            </a:r>
            <a:r>
              <a:rPr lang="sv-SE" sz="4000" b="0" dirty="0"/>
              <a:t> </a:t>
            </a:r>
            <a:r>
              <a:rPr lang="sv-SE" sz="4000" b="0" dirty="0" err="1"/>
              <a:t>кислород</a:t>
            </a:r>
            <a:r>
              <a:rPr lang="sv-SE" sz="4000" b="0" dirty="0"/>
              <a:t>. </a:t>
            </a:r>
            <a:r>
              <a:rPr lang="sv-SE" sz="4000" b="0" dirty="0" err="1"/>
              <a:t>Когато</a:t>
            </a:r>
            <a:r>
              <a:rPr lang="sv-SE" sz="4000" b="0" dirty="0"/>
              <a:t> </a:t>
            </a:r>
            <a:r>
              <a:rPr lang="sv-SE" sz="4000" b="0" dirty="0" err="1"/>
              <a:t>всички</a:t>
            </a:r>
            <a:r>
              <a:rPr lang="sv-SE" sz="4000" b="0" dirty="0"/>
              <a:t> </a:t>
            </a:r>
            <a:r>
              <a:rPr lang="sv-SE" sz="4000" b="0" dirty="0" err="1"/>
              <a:t>органи</a:t>
            </a:r>
            <a:r>
              <a:rPr lang="sv-SE" sz="4000" b="0" dirty="0"/>
              <a:t> </a:t>
            </a:r>
            <a:r>
              <a:rPr lang="sv-SE" sz="4000" b="0" dirty="0" err="1"/>
              <a:t>на</a:t>
            </a:r>
            <a:r>
              <a:rPr lang="sv-SE" sz="4000" b="0" dirty="0"/>
              <a:t> </a:t>
            </a:r>
            <a:r>
              <a:rPr lang="sv-SE" sz="4000" b="0" dirty="0" err="1"/>
              <a:t>тялото,вече</a:t>
            </a:r>
            <a:r>
              <a:rPr lang="sv-SE" sz="4000" b="0" dirty="0"/>
              <a:t> </a:t>
            </a:r>
            <a:r>
              <a:rPr lang="sv-SE" sz="4000" b="0" dirty="0" err="1"/>
              <a:t>са</a:t>
            </a:r>
            <a:r>
              <a:rPr lang="sv-SE" sz="4000" b="0" dirty="0"/>
              <a:t> </a:t>
            </a:r>
            <a:r>
              <a:rPr lang="sv-SE" sz="4000" b="0" dirty="0" err="1"/>
              <a:t>получили</a:t>
            </a:r>
            <a:r>
              <a:rPr lang="sv-SE" sz="4000" b="0" dirty="0"/>
              <a:t> </a:t>
            </a:r>
            <a:r>
              <a:rPr lang="sv-SE" sz="4000" b="0" dirty="0" err="1"/>
              <a:t>кислород</a:t>
            </a:r>
            <a:r>
              <a:rPr lang="sv-SE" sz="4000" b="0" dirty="0"/>
              <a:t> </a:t>
            </a:r>
            <a:r>
              <a:rPr lang="sv-SE" sz="4000" b="0" dirty="0" err="1"/>
              <a:t>чрез</a:t>
            </a:r>
            <a:r>
              <a:rPr lang="sv-SE" sz="4000" b="0" dirty="0"/>
              <a:t> </a:t>
            </a:r>
            <a:r>
              <a:rPr lang="sv-SE" sz="4000" b="0" dirty="0" err="1"/>
              <a:t>кръвта</a:t>
            </a:r>
            <a:r>
              <a:rPr lang="sv-SE" sz="4000" b="0" dirty="0"/>
              <a:t>, </a:t>
            </a:r>
            <a:r>
              <a:rPr lang="sv-SE" sz="4000" b="0" dirty="0" err="1"/>
              <a:t>която</a:t>
            </a:r>
            <a:r>
              <a:rPr lang="sv-SE" sz="4000" b="0" dirty="0"/>
              <a:t> </a:t>
            </a:r>
            <a:r>
              <a:rPr lang="sv-SE" sz="4000" b="0" dirty="0" err="1"/>
              <a:t>сърцето</a:t>
            </a:r>
            <a:r>
              <a:rPr lang="sv-SE" sz="4000" b="0" dirty="0"/>
              <a:t> </a:t>
            </a:r>
            <a:r>
              <a:rPr lang="sv-SE" sz="4000" b="0" dirty="0" err="1"/>
              <a:t>изпомпва</a:t>
            </a:r>
            <a:r>
              <a:rPr lang="sv-SE" sz="4000" b="0" dirty="0"/>
              <a:t> </a:t>
            </a:r>
            <a:r>
              <a:rPr lang="sv-SE" sz="4000" b="0" dirty="0" err="1"/>
              <a:t>тогава</a:t>
            </a:r>
            <a:r>
              <a:rPr lang="sv-SE" sz="4000" b="0" dirty="0"/>
              <a:t> </a:t>
            </a:r>
            <a:r>
              <a:rPr lang="sv-SE" sz="4000" b="0" dirty="0" err="1"/>
              <a:t>то</a:t>
            </a:r>
            <a:r>
              <a:rPr lang="sv-SE" sz="4000" b="0" dirty="0"/>
              <a:t> </a:t>
            </a:r>
            <a:r>
              <a:rPr lang="sv-SE" sz="4000" b="0" dirty="0" err="1"/>
              <a:t>изпомпва</a:t>
            </a:r>
            <a:r>
              <a:rPr lang="sv-SE" sz="4000" b="0" dirty="0"/>
              <a:t> </a:t>
            </a:r>
            <a:r>
              <a:rPr lang="sv-SE" sz="4000" b="0" dirty="0" err="1"/>
              <a:t>кръв</a:t>
            </a:r>
            <a:r>
              <a:rPr lang="sv-SE" sz="4000" b="0" dirty="0"/>
              <a:t> </a:t>
            </a:r>
            <a:r>
              <a:rPr lang="sv-SE" sz="4000" b="0" dirty="0" err="1"/>
              <a:t>обратно</a:t>
            </a:r>
            <a:r>
              <a:rPr lang="sv-SE" sz="4000" b="0" dirty="0"/>
              <a:t> </a:t>
            </a:r>
            <a:r>
              <a:rPr lang="sv-SE" sz="4000" b="0" dirty="0" err="1"/>
              <a:t>към</a:t>
            </a:r>
            <a:r>
              <a:rPr lang="sv-SE" sz="4000" b="0" dirty="0"/>
              <a:t> </a:t>
            </a:r>
            <a:r>
              <a:rPr lang="sv-SE" sz="4000" b="0" dirty="0" err="1"/>
              <a:t>белите</a:t>
            </a:r>
            <a:r>
              <a:rPr lang="sv-SE" sz="4000" b="0" dirty="0"/>
              <a:t> </a:t>
            </a:r>
            <a:r>
              <a:rPr lang="sv-SE" sz="4000" b="0" dirty="0" err="1"/>
              <a:t>дробове</a:t>
            </a:r>
            <a:r>
              <a:rPr lang="sv-SE" sz="4000" b="0" dirty="0"/>
              <a:t> и </a:t>
            </a:r>
            <a:r>
              <a:rPr lang="sv-SE" sz="4000" b="0" dirty="0" err="1"/>
              <a:t>освобождава</a:t>
            </a:r>
            <a:r>
              <a:rPr lang="sv-SE" sz="4000" b="0" dirty="0"/>
              <a:t> </a:t>
            </a:r>
            <a:r>
              <a:rPr lang="sv-SE" sz="4000" b="0" dirty="0" err="1"/>
              <a:t>въглероденият</a:t>
            </a:r>
            <a:r>
              <a:rPr lang="sv-SE" sz="4000" b="0" dirty="0"/>
              <a:t> </a:t>
            </a:r>
            <a:r>
              <a:rPr lang="sv-SE" sz="4000" b="0" dirty="0" err="1"/>
              <a:t>диоксид,от</a:t>
            </a:r>
            <a:r>
              <a:rPr lang="sv-SE" sz="4000" b="0" dirty="0"/>
              <a:t> </a:t>
            </a:r>
            <a:r>
              <a:rPr lang="sv-SE" sz="4000" b="0" dirty="0" err="1"/>
              <a:t>който</a:t>
            </a:r>
            <a:r>
              <a:rPr lang="sv-SE" sz="4000" b="0" dirty="0"/>
              <a:t> </a:t>
            </a:r>
            <a:r>
              <a:rPr lang="sv-SE" sz="4000" b="0" dirty="0" err="1"/>
              <a:t>тялото</a:t>
            </a:r>
            <a:r>
              <a:rPr lang="sv-SE" sz="4000" b="0" dirty="0"/>
              <a:t> </a:t>
            </a:r>
            <a:r>
              <a:rPr lang="sv-SE" sz="4000" b="0" dirty="0" err="1"/>
              <a:t>не</a:t>
            </a:r>
            <a:r>
              <a:rPr lang="sv-SE" sz="4000" b="0" dirty="0"/>
              <a:t> </a:t>
            </a:r>
            <a:r>
              <a:rPr lang="sv-SE" sz="4000" b="0" dirty="0" err="1"/>
              <a:t>се</a:t>
            </a:r>
            <a:r>
              <a:rPr lang="sv-SE" sz="4000" b="0" dirty="0"/>
              <a:t> </a:t>
            </a:r>
            <a:r>
              <a:rPr lang="sv-SE" sz="4000" b="0" dirty="0" err="1"/>
              <a:t>нуждае</a:t>
            </a:r>
            <a:r>
              <a:rPr lang="sv-SE" sz="4000" b="0" dirty="0"/>
              <a:t> </a:t>
            </a:r>
            <a:r>
              <a:rPr lang="sv-SE" sz="4000" b="0" dirty="0" err="1"/>
              <a:t>вече</a:t>
            </a:r>
            <a:r>
              <a:rPr lang="sv-SE" sz="4000" b="0" dirty="0"/>
              <a:t> и  </a:t>
            </a:r>
            <a:r>
              <a:rPr lang="sv-SE" sz="4000" b="0" dirty="0" err="1"/>
              <a:t>издишваме</a:t>
            </a:r>
            <a:r>
              <a:rPr lang="sv-SE" sz="4000" b="0" dirty="0"/>
              <a:t>.</a:t>
            </a:r>
          </a:p>
        </p:txBody>
      </p:sp>
      <p:pic>
        <p:nvPicPr>
          <p:cNvPr id="3" name="bild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050068" y="12740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020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9600" b="1" dirty="0" err="1"/>
              <a:t>Мозъкът</a:t>
            </a:r>
            <a:r>
              <a:rPr lang="sv-SE" sz="9600" dirty="0"/>
              <a:t> 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89100" y="3149600"/>
            <a:ext cx="10598150" cy="9296400"/>
          </a:xfrm>
        </p:spPr>
        <p:txBody>
          <a:bodyPr>
            <a:normAutofit/>
          </a:bodyPr>
          <a:lstStyle/>
          <a:p>
            <a:pPr lvl="0"/>
            <a:r>
              <a:rPr lang="sv-SE" sz="4000" dirty="0" err="1"/>
              <a:t>Мозъкът</a:t>
            </a:r>
            <a:r>
              <a:rPr lang="sv-SE" sz="4000" dirty="0"/>
              <a:t> е </a:t>
            </a:r>
            <a:r>
              <a:rPr lang="sv-SE" sz="4000" dirty="0" err="1"/>
              <a:t>контролния</a:t>
            </a:r>
            <a:r>
              <a:rPr lang="sv-SE" sz="4000" dirty="0"/>
              <a:t> </a:t>
            </a:r>
            <a:r>
              <a:rPr lang="sv-SE" sz="4000" dirty="0" err="1"/>
              <a:t>център</a:t>
            </a:r>
            <a:r>
              <a:rPr lang="sv-SE" sz="4000" dirty="0"/>
              <a:t> </a:t>
            </a:r>
            <a:r>
              <a:rPr lang="sv-SE" sz="4000" dirty="0" err="1"/>
              <a:t>на</a:t>
            </a:r>
            <a:r>
              <a:rPr lang="sv-SE" sz="4000" dirty="0"/>
              <a:t> </a:t>
            </a:r>
            <a:r>
              <a:rPr lang="sv-SE" sz="4000" dirty="0" err="1"/>
              <a:t>тялото</a:t>
            </a:r>
            <a:r>
              <a:rPr lang="sv-SE" sz="4000" dirty="0"/>
              <a:t>. </a:t>
            </a:r>
            <a:r>
              <a:rPr lang="sv-SE" sz="4000" dirty="0" err="1"/>
              <a:t>Той</a:t>
            </a:r>
            <a:r>
              <a:rPr lang="sv-SE" sz="4000" dirty="0"/>
              <a:t> </a:t>
            </a:r>
            <a:r>
              <a:rPr lang="sv-SE" sz="4000" dirty="0" err="1"/>
              <a:t>получава</a:t>
            </a:r>
            <a:r>
              <a:rPr lang="sv-SE" sz="4000" dirty="0"/>
              <a:t> </a:t>
            </a:r>
            <a:r>
              <a:rPr lang="sv-SE" sz="4000" dirty="0" err="1"/>
              <a:t>всички</a:t>
            </a:r>
            <a:r>
              <a:rPr lang="sv-SE" sz="4000" dirty="0"/>
              <a:t> </a:t>
            </a:r>
            <a:r>
              <a:rPr lang="sv-SE" sz="4000" dirty="0" err="1"/>
              <a:t>сигнали</a:t>
            </a:r>
            <a:r>
              <a:rPr lang="sv-SE" sz="4000" dirty="0"/>
              <a:t> </a:t>
            </a:r>
            <a:r>
              <a:rPr lang="sv-SE" sz="4000" dirty="0" err="1"/>
              <a:t>от</a:t>
            </a:r>
            <a:r>
              <a:rPr lang="sv-SE" sz="4000" dirty="0"/>
              <a:t> </a:t>
            </a:r>
            <a:r>
              <a:rPr lang="sv-SE" sz="4000" dirty="0" err="1"/>
              <a:t>останалите</a:t>
            </a:r>
            <a:r>
              <a:rPr lang="sv-SE" sz="4000" dirty="0"/>
              <a:t> </a:t>
            </a:r>
            <a:r>
              <a:rPr lang="sv-SE" sz="4000" dirty="0" err="1"/>
              <a:t>части</a:t>
            </a:r>
            <a:r>
              <a:rPr lang="sv-SE" sz="4000" dirty="0"/>
              <a:t> </a:t>
            </a:r>
            <a:r>
              <a:rPr lang="sv-SE" sz="4000" dirty="0" err="1"/>
              <a:t>от</a:t>
            </a:r>
            <a:r>
              <a:rPr lang="sv-SE" sz="4000" dirty="0"/>
              <a:t> </a:t>
            </a:r>
            <a:r>
              <a:rPr lang="sv-SE" sz="4000" dirty="0" err="1"/>
              <a:t>тялото</a:t>
            </a:r>
            <a:r>
              <a:rPr lang="sv-SE" sz="4000" dirty="0"/>
              <a:t>, </a:t>
            </a:r>
            <a:r>
              <a:rPr lang="sv-SE" sz="4000" dirty="0" err="1"/>
              <a:t>като</a:t>
            </a:r>
            <a:r>
              <a:rPr lang="sv-SE" sz="4000" dirty="0"/>
              <a:t> </a:t>
            </a:r>
            <a:r>
              <a:rPr lang="sv-SE" sz="4000" dirty="0" err="1"/>
              <a:t>глад</a:t>
            </a:r>
            <a:r>
              <a:rPr lang="sv-SE" sz="4000" dirty="0"/>
              <a:t>, </a:t>
            </a:r>
            <a:r>
              <a:rPr lang="sv-SE" sz="4000" dirty="0" err="1"/>
              <a:t>чувство</a:t>
            </a:r>
            <a:r>
              <a:rPr lang="sv-SE" sz="4000" dirty="0"/>
              <a:t> </a:t>
            </a:r>
            <a:r>
              <a:rPr lang="sv-SE" sz="4000" dirty="0" err="1"/>
              <a:t>на</a:t>
            </a:r>
            <a:r>
              <a:rPr lang="sv-SE" sz="4000" dirty="0"/>
              <a:t> </a:t>
            </a:r>
            <a:r>
              <a:rPr lang="sv-SE" sz="4000" dirty="0" err="1"/>
              <a:t>болка</a:t>
            </a:r>
            <a:r>
              <a:rPr lang="sv-SE" sz="4000" dirty="0"/>
              <a:t>, </a:t>
            </a:r>
            <a:r>
              <a:rPr lang="sv-SE" sz="4000" dirty="0" err="1"/>
              <a:t>замръзване</a:t>
            </a:r>
            <a:r>
              <a:rPr lang="sv-SE" sz="4000" dirty="0"/>
              <a:t> </a:t>
            </a:r>
            <a:r>
              <a:rPr lang="sv-SE" sz="4000" dirty="0" err="1"/>
              <a:t>или</a:t>
            </a:r>
            <a:r>
              <a:rPr lang="sv-SE" sz="4000" dirty="0"/>
              <a:t> </a:t>
            </a:r>
            <a:r>
              <a:rPr lang="sv-SE" sz="4000" dirty="0" err="1"/>
              <a:t>страх</a:t>
            </a:r>
            <a:r>
              <a:rPr lang="sv-SE" sz="4000" dirty="0"/>
              <a:t>.</a:t>
            </a:r>
          </a:p>
        </p:txBody>
      </p:sp>
      <p:pic>
        <p:nvPicPr>
          <p:cNvPr id="4" name="Picture 10" descr="Bildresultat för hjärn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9850" y="3414208"/>
            <a:ext cx="6534150" cy="508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ktangel 5"/>
          <p:cNvSpPr/>
          <p:nvPr/>
        </p:nvSpPr>
        <p:spPr>
          <a:xfrm>
            <a:off x="13487400" y="8992962"/>
            <a:ext cx="77914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l">
              <a:buFont typeface="Arial" charset="0"/>
              <a:buChar char="•"/>
            </a:pPr>
            <a:r>
              <a:rPr lang="sv-SE" sz="4000" b="0" dirty="0" err="1"/>
              <a:t>Мозъкът</a:t>
            </a:r>
            <a:r>
              <a:rPr lang="sv-SE" sz="4000" b="0" dirty="0"/>
              <a:t> </a:t>
            </a:r>
            <a:r>
              <a:rPr lang="sv-SE" sz="4000" b="0" dirty="0" err="1"/>
              <a:t>може</a:t>
            </a:r>
            <a:r>
              <a:rPr lang="sv-SE" sz="4000" b="0" dirty="0"/>
              <a:t> </a:t>
            </a:r>
            <a:r>
              <a:rPr lang="sv-SE" sz="4000" b="0" dirty="0" err="1"/>
              <a:t>да</a:t>
            </a:r>
            <a:r>
              <a:rPr lang="sv-SE" sz="4000" b="0" dirty="0"/>
              <a:t> </a:t>
            </a:r>
            <a:r>
              <a:rPr lang="sv-SE" sz="4000" b="0" dirty="0" err="1"/>
              <a:t>бъде</a:t>
            </a:r>
            <a:r>
              <a:rPr lang="sv-SE" sz="4000" b="0" dirty="0"/>
              <a:t> </a:t>
            </a:r>
            <a:r>
              <a:rPr lang="sv-SE" sz="4000" b="0" dirty="0" err="1"/>
              <a:t>повреден</a:t>
            </a:r>
            <a:r>
              <a:rPr lang="sv-SE" sz="4000" b="0" dirty="0"/>
              <a:t> </a:t>
            </a:r>
            <a:r>
              <a:rPr lang="sv-SE" sz="4000" b="0" dirty="0" err="1"/>
              <a:t>от</a:t>
            </a:r>
            <a:r>
              <a:rPr lang="sv-SE" sz="4000" b="0" dirty="0"/>
              <a:t> </a:t>
            </a:r>
            <a:r>
              <a:rPr lang="sv-SE" sz="4000" b="0" dirty="0" err="1"/>
              <a:t>алкохол</a:t>
            </a:r>
            <a:r>
              <a:rPr lang="sv-SE" sz="4000" b="0" dirty="0"/>
              <a:t> и </a:t>
            </a:r>
            <a:r>
              <a:rPr lang="sv-SE" sz="4000" b="0" dirty="0" err="1"/>
              <a:t>наркотици</a:t>
            </a:r>
            <a:r>
              <a:rPr lang="sv-SE" sz="4000" b="0" dirty="0"/>
              <a:t>.</a:t>
            </a:r>
          </a:p>
          <a:p>
            <a:pPr algn="l"/>
            <a:endParaRPr lang="sv-SE" sz="4000" b="0" dirty="0"/>
          </a:p>
        </p:txBody>
      </p:sp>
      <p:pic>
        <p:nvPicPr>
          <p:cNvPr id="5" name="bild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91631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79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/>
            </a:r>
            <a:br>
              <a:rPr lang="sv-SE" dirty="0"/>
            </a:br>
            <a:r>
              <a:rPr lang="sv-SE" dirty="0"/>
              <a:t> </a:t>
            </a:r>
            <a:r>
              <a:rPr lang="sv-SE" b="1" dirty="0" err="1"/>
              <a:t>Скелет</a:t>
            </a:r>
            <a:r>
              <a:rPr lang="sv-SE" dirty="0"/>
              <a:t> 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89100" y="3149600"/>
            <a:ext cx="14560550" cy="9296400"/>
          </a:xfrm>
        </p:spPr>
        <p:txBody>
          <a:bodyPr>
            <a:normAutofit/>
          </a:bodyPr>
          <a:lstStyle/>
          <a:p>
            <a:pPr lvl="0"/>
            <a:r>
              <a:rPr lang="sv-SE" sz="4000" dirty="0" err="1"/>
              <a:t>Скелетът</a:t>
            </a:r>
            <a:r>
              <a:rPr lang="sv-SE" sz="4000" dirty="0"/>
              <a:t> </a:t>
            </a:r>
            <a:r>
              <a:rPr lang="sv-SE" sz="4000" dirty="0" err="1"/>
              <a:t>на</a:t>
            </a:r>
            <a:r>
              <a:rPr lang="sv-SE" sz="4000" dirty="0"/>
              <a:t> </a:t>
            </a:r>
            <a:r>
              <a:rPr lang="sv-SE" sz="4000" dirty="0" err="1"/>
              <a:t>тялото</a:t>
            </a:r>
            <a:r>
              <a:rPr lang="sv-SE" sz="4000" dirty="0"/>
              <a:t> е </a:t>
            </a:r>
            <a:r>
              <a:rPr lang="sv-SE" sz="4000" dirty="0" err="1"/>
              <a:t>това,чрез</a:t>
            </a:r>
            <a:r>
              <a:rPr lang="sv-SE" sz="4000" dirty="0"/>
              <a:t> </a:t>
            </a:r>
            <a:r>
              <a:rPr lang="sv-SE" sz="4000" dirty="0" err="1"/>
              <a:t>което</a:t>
            </a:r>
            <a:r>
              <a:rPr lang="sv-SE" sz="4000" dirty="0"/>
              <a:t> </a:t>
            </a:r>
            <a:r>
              <a:rPr lang="sv-SE" sz="4000" dirty="0" err="1"/>
              <a:t>можем</a:t>
            </a:r>
            <a:r>
              <a:rPr lang="sv-SE" sz="4000" dirty="0"/>
              <a:t>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изправим</a:t>
            </a:r>
            <a:r>
              <a:rPr lang="sv-SE" sz="4000" dirty="0"/>
              <a:t>. </a:t>
            </a:r>
            <a:r>
              <a:rPr lang="sv-SE" sz="4000" dirty="0" err="1"/>
              <a:t>Скелетът</a:t>
            </a:r>
            <a:r>
              <a:rPr lang="sv-SE" sz="4000" dirty="0"/>
              <a:t> е </a:t>
            </a:r>
            <a:r>
              <a:rPr lang="sv-SE" sz="4000" dirty="0" err="1"/>
              <a:t>направен</a:t>
            </a:r>
            <a:r>
              <a:rPr lang="sv-SE" sz="4000" dirty="0"/>
              <a:t> </a:t>
            </a:r>
            <a:r>
              <a:rPr lang="sv-SE" sz="4000" dirty="0" err="1"/>
              <a:t>от</a:t>
            </a:r>
            <a:r>
              <a:rPr lang="sv-SE" sz="4000" dirty="0"/>
              <a:t> </a:t>
            </a:r>
            <a:r>
              <a:rPr lang="sv-SE" sz="4000" dirty="0" err="1"/>
              <a:t>повече</a:t>
            </a:r>
            <a:r>
              <a:rPr lang="sv-SE" sz="4000" dirty="0"/>
              <a:t> </a:t>
            </a:r>
            <a:r>
              <a:rPr lang="sv-SE" sz="4000" dirty="0" err="1"/>
              <a:t>от</a:t>
            </a:r>
            <a:r>
              <a:rPr lang="sv-SE" sz="4000" dirty="0"/>
              <a:t> 200 </a:t>
            </a:r>
            <a:r>
              <a:rPr lang="sv-SE" sz="4000" dirty="0" err="1"/>
              <a:t>кости</a:t>
            </a:r>
            <a:r>
              <a:rPr lang="sv-SE" sz="4000" dirty="0"/>
              <a:t>.</a:t>
            </a:r>
          </a:p>
          <a:p>
            <a:pPr lvl="0"/>
            <a:r>
              <a:rPr lang="sv-SE" sz="4000" dirty="0" err="1"/>
              <a:t>Скелетът</a:t>
            </a:r>
            <a:r>
              <a:rPr lang="sv-SE" sz="4000" dirty="0"/>
              <a:t>, </a:t>
            </a:r>
            <a:r>
              <a:rPr lang="sv-SE" sz="4000" dirty="0" err="1"/>
              <a:t>който</a:t>
            </a:r>
            <a:r>
              <a:rPr lang="sv-SE" sz="4000" dirty="0"/>
              <a:t> </a:t>
            </a:r>
            <a:r>
              <a:rPr lang="sv-SE" sz="4000" dirty="0" err="1"/>
              <a:t>използваме</a:t>
            </a:r>
            <a:r>
              <a:rPr lang="sv-SE" sz="4000" dirty="0"/>
              <a:t> </a:t>
            </a:r>
            <a:r>
              <a:rPr lang="sv-SE" sz="4000" dirty="0" err="1"/>
              <a:t>почти</a:t>
            </a:r>
            <a:r>
              <a:rPr lang="sv-SE" sz="4000" dirty="0"/>
              <a:t> </a:t>
            </a:r>
            <a:r>
              <a:rPr lang="sv-SE" sz="4000" dirty="0" err="1"/>
              <a:t>през</a:t>
            </a:r>
            <a:r>
              <a:rPr lang="sv-SE" sz="4000" dirty="0"/>
              <a:t> </a:t>
            </a:r>
            <a:r>
              <a:rPr lang="sv-SE" sz="4000" dirty="0" err="1"/>
              <a:t>цялото</a:t>
            </a:r>
            <a:r>
              <a:rPr lang="sv-SE" sz="4000" dirty="0"/>
              <a:t> </a:t>
            </a:r>
            <a:r>
              <a:rPr lang="sv-SE" sz="4000" dirty="0" err="1"/>
              <a:t>време</a:t>
            </a:r>
            <a:r>
              <a:rPr lang="sv-SE" sz="4000" dirty="0"/>
              <a:t>. </a:t>
            </a:r>
            <a:r>
              <a:rPr lang="sv-SE" sz="4000" dirty="0" err="1"/>
              <a:t>Той</a:t>
            </a:r>
            <a:r>
              <a:rPr lang="sv-SE" sz="4000" dirty="0"/>
              <a:t> </a:t>
            </a:r>
            <a:r>
              <a:rPr lang="sv-SE" sz="4000" dirty="0" err="1"/>
              <a:t>става</a:t>
            </a:r>
            <a:r>
              <a:rPr lang="sv-SE" sz="4000" dirty="0"/>
              <a:t> </a:t>
            </a:r>
            <a:r>
              <a:rPr lang="sv-SE" sz="4000" dirty="0" err="1"/>
              <a:t>по-силен</a:t>
            </a:r>
            <a:r>
              <a:rPr lang="sv-SE" sz="4000" dirty="0"/>
              <a:t>, </a:t>
            </a:r>
            <a:r>
              <a:rPr lang="sv-SE" sz="4000" dirty="0" err="1"/>
              <a:t>като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движим</a:t>
            </a:r>
            <a:r>
              <a:rPr lang="sv-SE" sz="4000" dirty="0"/>
              <a:t>. </a:t>
            </a:r>
            <a:r>
              <a:rPr lang="sv-SE" sz="4000" dirty="0" err="1"/>
              <a:t>Ако</a:t>
            </a:r>
            <a:r>
              <a:rPr lang="sv-SE" sz="4000" dirty="0"/>
              <a:t> </a:t>
            </a:r>
            <a:r>
              <a:rPr lang="sv-SE" sz="4000" dirty="0" err="1"/>
              <a:t>обикновено</a:t>
            </a:r>
            <a:r>
              <a:rPr lang="sv-SE" sz="4000" dirty="0"/>
              <a:t> </a:t>
            </a:r>
            <a:r>
              <a:rPr lang="sv-SE" sz="4000" dirty="0" err="1"/>
              <a:t>стоим</a:t>
            </a:r>
            <a:r>
              <a:rPr lang="sv-SE" sz="4000" dirty="0"/>
              <a:t> </a:t>
            </a:r>
            <a:r>
              <a:rPr lang="sv-SE" sz="4000" dirty="0" err="1"/>
              <a:t>по</a:t>
            </a:r>
            <a:r>
              <a:rPr lang="sv-SE" sz="4000" dirty="0"/>
              <a:t> </a:t>
            </a:r>
            <a:r>
              <a:rPr lang="sv-SE" sz="4000" dirty="0" err="1"/>
              <a:t>цял</a:t>
            </a:r>
            <a:r>
              <a:rPr lang="sv-SE" sz="4000" dirty="0"/>
              <a:t> </a:t>
            </a:r>
            <a:r>
              <a:rPr lang="sv-SE" sz="4000" dirty="0" err="1"/>
              <a:t>ден,неподвижно</a:t>
            </a:r>
            <a:r>
              <a:rPr lang="sv-SE" sz="4000" dirty="0"/>
              <a:t> </a:t>
            </a:r>
            <a:r>
              <a:rPr lang="sv-SE" sz="4000" dirty="0" err="1"/>
              <a:t>скелетът</a:t>
            </a:r>
            <a:r>
              <a:rPr lang="sv-SE" sz="4000" dirty="0"/>
              <a:t> </a:t>
            </a:r>
            <a:r>
              <a:rPr lang="sv-SE" sz="4000" dirty="0" err="1"/>
              <a:t>може</a:t>
            </a:r>
            <a:r>
              <a:rPr lang="sv-SE" sz="4000" dirty="0"/>
              <a:t>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увреди</a:t>
            </a:r>
            <a:r>
              <a:rPr lang="sv-SE" sz="4000" dirty="0"/>
              <a:t> </a:t>
            </a:r>
            <a:r>
              <a:rPr lang="sv-SE" sz="4000" dirty="0" err="1"/>
              <a:t>по-лесно</a:t>
            </a:r>
            <a:r>
              <a:rPr lang="sv-SE" sz="4000" dirty="0" smtClean="0"/>
              <a:t>.</a:t>
            </a:r>
            <a:endParaRPr lang="sv-SE" sz="4000" dirty="0"/>
          </a:p>
          <a:p>
            <a:endParaRPr lang="sv-SE" dirty="0"/>
          </a:p>
        </p:txBody>
      </p:sp>
      <p:pic>
        <p:nvPicPr>
          <p:cNvPr id="4" name="Picture 13" descr="Bildresultat för skelettet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26322" y="3830216"/>
            <a:ext cx="4990728" cy="687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70849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080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err="1"/>
              <a:t>Мускулите</a:t>
            </a:r>
            <a:r>
              <a:rPr lang="sv-SE" dirty="0"/>
              <a:t> 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242300" y="2959100"/>
            <a:ext cx="13798550" cy="9296400"/>
          </a:xfrm>
        </p:spPr>
        <p:txBody>
          <a:bodyPr>
            <a:normAutofit/>
          </a:bodyPr>
          <a:lstStyle/>
          <a:p>
            <a:pPr lvl="0"/>
            <a:r>
              <a:rPr lang="sv-SE" sz="4000" dirty="0" err="1"/>
              <a:t>Тялото</a:t>
            </a:r>
            <a:r>
              <a:rPr lang="sv-SE" sz="4000" dirty="0"/>
              <a:t> е </a:t>
            </a:r>
            <a:r>
              <a:rPr lang="sv-SE" sz="4000" dirty="0" err="1"/>
              <a:t>изпълнено</a:t>
            </a:r>
            <a:r>
              <a:rPr lang="sv-SE" sz="4000" dirty="0"/>
              <a:t> с </a:t>
            </a:r>
            <a:r>
              <a:rPr lang="sv-SE" sz="4000" dirty="0" err="1"/>
              <a:t>мускули</a:t>
            </a:r>
            <a:r>
              <a:rPr lang="sv-SE" sz="4000" dirty="0"/>
              <a:t>. </a:t>
            </a:r>
            <a:r>
              <a:rPr lang="sv-SE" sz="4000" dirty="0" err="1"/>
              <a:t>Мускулите,са</a:t>
            </a:r>
            <a:r>
              <a:rPr lang="sv-SE" sz="4000" dirty="0"/>
              <a:t> </a:t>
            </a:r>
            <a:r>
              <a:rPr lang="sv-SE" sz="4000" dirty="0" err="1"/>
              <a:t>закрепени</a:t>
            </a:r>
            <a:r>
              <a:rPr lang="sv-SE" sz="4000" dirty="0"/>
              <a:t> </a:t>
            </a:r>
            <a:r>
              <a:rPr lang="sv-SE" sz="4000" dirty="0" err="1"/>
              <a:t>върху</a:t>
            </a:r>
            <a:r>
              <a:rPr lang="sv-SE" sz="4000" dirty="0"/>
              <a:t> </a:t>
            </a:r>
            <a:r>
              <a:rPr lang="sv-SE" sz="4000" dirty="0" err="1"/>
              <a:t>скелета,и</a:t>
            </a:r>
            <a:r>
              <a:rPr lang="sv-SE" sz="4000" dirty="0"/>
              <a:t> </a:t>
            </a:r>
            <a:r>
              <a:rPr lang="sv-SE" sz="4000" dirty="0" err="1"/>
              <a:t>чрез</a:t>
            </a:r>
            <a:r>
              <a:rPr lang="sv-SE" sz="4000" dirty="0"/>
              <a:t> </a:t>
            </a:r>
            <a:r>
              <a:rPr lang="sv-SE" sz="4000" dirty="0" err="1"/>
              <a:t>тях</a:t>
            </a:r>
            <a:r>
              <a:rPr lang="sv-SE" sz="4000" dirty="0"/>
              <a:t> </a:t>
            </a:r>
            <a:r>
              <a:rPr lang="sv-SE" sz="4000" dirty="0" err="1"/>
              <a:t>ние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движим</a:t>
            </a:r>
            <a:r>
              <a:rPr lang="sv-SE" sz="4000" dirty="0"/>
              <a:t>. </a:t>
            </a:r>
            <a:r>
              <a:rPr lang="sv-SE" sz="4000" dirty="0" err="1"/>
              <a:t>Сърцето</a:t>
            </a:r>
            <a:r>
              <a:rPr lang="sv-SE" sz="4000" dirty="0"/>
              <a:t> </a:t>
            </a:r>
            <a:r>
              <a:rPr lang="sv-SE" sz="4000" dirty="0" err="1"/>
              <a:t>също</a:t>
            </a:r>
            <a:r>
              <a:rPr lang="sv-SE" sz="4000" dirty="0"/>
              <a:t> е </a:t>
            </a:r>
            <a:r>
              <a:rPr lang="sv-SE" sz="4000" dirty="0" err="1"/>
              <a:t>мускул</a:t>
            </a:r>
            <a:r>
              <a:rPr lang="sv-SE" sz="4000" dirty="0"/>
              <a:t>, </a:t>
            </a:r>
            <a:r>
              <a:rPr lang="sv-SE" sz="4000" dirty="0" err="1"/>
              <a:t>който</a:t>
            </a:r>
            <a:r>
              <a:rPr lang="sv-SE" sz="4000" dirty="0"/>
              <a:t> </a:t>
            </a:r>
            <a:r>
              <a:rPr lang="sv-SE" sz="4000" dirty="0" err="1"/>
              <a:t>разпръсква</a:t>
            </a:r>
            <a:r>
              <a:rPr lang="sv-SE" sz="4000" dirty="0"/>
              <a:t> </a:t>
            </a:r>
            <a:r>
              <a:rPr lang="sv-SE" sz="4000" dirty="0" err="1"/>
              <a:t>кръвта</a:t>
            </a:r>
            <a:r>
              <a:rPr lang="sv-SE" sz="4000" dirty="0"/>
              <a:t> в </a:t>
            </a:r>
            <a:r>
              <a:rPr lang="sv-SE" sz="4000" dirty="0" err="1"/>
              <a:t>тялото</a:t>
            </a:r>
            <a:endParaRPr lang="sv-SE" sz="4000" dirty="0"/>
          </a:p>
        </p:txBody>
      </p:sp>
      <p:pic>
        <p:nvPicPr>
          <p:cNvPr id="4" name="Picture 16" descr="Bildresultat för muskler"/>
          <p:cNvPicPr>
            <a:picLocks noGr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43336" y="4000500"/>
            <a:ext cx="7543246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29285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446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89100" y="416560"/>
            <a:ext cx="21005800" cy="2286000"/>
          </a:xfrm>
        </p:spPr>
        <p:txBody>
          <a:bodyPr>
            <a:normAutofit fontScale="90000"/>
          </a:bodyPr>
          <a:lstStyle/>
          <a:p>
            <a:r>
              <a:rPr lang="sv-SE" dirty="0"/>
              <a:t/>
            </a:r>
            <a:br>
              <a:rPr lang="sv-SE" dirty="0"/>
            </a:br>
            <a:r>
              <a:rPr lang="sv-SE" dirty="0"/>
              <a:t> </a:t>
            </a:r>
            <a:r>
              <a:rPr lang="sv-SE" b="1" dirty="0" err="1"/>
              <a:t>Стомах</a:t>
            </a:r>
            <a:r>
              <a:rPr lang="sv-SE" dirty="0"/>
              <a:t> 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651750" y="3168649"/>
            <a:ext cx="13493750" cy="9629053"/>
          </a:xfrm>
        </p:spPr>
        <p:txBody>
          <a:bodyPr>
            <a:noAutofit/>
          </a:bodyPr>
          <a:lstStyle/>
          <a:p>
            <a:pPr lvl="0"/>
            <a:r>
              <a:rPr lang="sv-SE" sz="4000" dirty="0" err="1"/>
              <a:t>Стомахът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състои</a:t>
            </a:r>
            <a:r>
              <a:rPr lang="sv-SE" sz="4000" dirty="0"/>
              <a:t> </a:t>
            </a:r>
            <a:r>
              <a:rPr lang="sv-SE" sz="4000" dirty="0" err="1"/>
              <a:t>от</a:t>
            </a:r>
            <a:r>
              <a:rPr lang="sv-SE" sz="4000" dirty="0"/>
              <a:t> </a:t>
            </a:r>
            <a:r>
              <a:rPr lang="sv-SE" sz="4000" dirty="0" err="1"/>
              <a:t>няколко</a:t>
            </a:r>
            <a:r>
              <a:rPr lang="sv-SE" sz="4000" dirty="0"/>
              <a:t> </a:t>
            </a:r>
            <a:r>
              <a:rPr lang="sv-SE" sz="4000" dirty="0" err="1"/>
              <a:t>части</a:t>
            </a:r>
            <a:r>
              <a:rPr lang="sv-SE" sz="4000" dirty="0"/>
              <a:t>. </a:t>
            </a:r>
            <a:r>
              <a:rPr lang="sv-SE" sz="4000" dirty="0" err="1"/>
              <a:t>Когато</a:t>
            </a:r>
            <a:r>
              <a:rPr lang="sv-SE" sz="4000" dirty="0"/>
              <a:t> </a:t>
            </a:r>
            <a:r>
              <a:rPr lang="sv-SE" sz="4000" dirty="0" err="1"/>
              <a:t>преглъщате</a:t>
            </a:r>
            <a:r>
              <a:rPr lang="sv-SE" sz="4000" dirty="0"/>
              <a:t> </a:t>
            </a:r>
            <a:r>
              <a:rPr lang="sv-SE" sz="4000" dirty="0" err="1"/>
              <a:t>храната</a:t>
            </a:r>
            <a:r>
              <a:rPr lang="sv-SE" sz="4000" dirty="0"/>
              <a:t>, </a:t>
            </a:r>
            <a:r>
              <a:rPr lang="sv-SE" sz="4000" dirty="0" err="1"/>
              <a:t>тя</a:t>
            </a:r>
            <a:r>
              <a:rPr lang="sv-SE" sz="4000" dirty="0"/>
              <a:t> </a:t>
            </a:r>
            <a:r>
              <a:rPr lang="sv-SE" sz="4000" dirty="0" err="1"/>
              <a:t>първо</a:t>
            </a:r>
            <a:r>
              <a:rPr lang="sv-SE" sz="4000" dirty="0"/>
              <a:t> </a:t>
            </a:r>
            <a:r>
              <a:rPr lang="sv-SE" sz="4000" dirty="0" err="1"/>
              <a:t>минава</a:t>
            </a:r>
            <a:r>
              <a:rPr lang="sv-SE" sz="4000" dirty="0"/>
              <a:t> </a:t>
            </a:r>
            <a:r>
              <a:rPr lang="sv-SE" sz="4000" dirty="0" err="1"/>
              <a:t>през</a:t>
            </a:r>
            <a:r>
              <a:rPr lang="sv-SE" sz="4000" dirty="0"/>
              <a:t> </a:t>
            </a:r>
            <a:r>
              <a:rPr lang="sv-SE" sz="4000" dirty="0" err="1"/>
              <a:t>хранопровода</a:t>
            </a:r>
            <a:r>
              <a:rPr lang="sv-SE" sz="4000" dirty="0"/>
              <a:t> и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озовава</a:t>
            </a:r>
            <a:r>
              <a:rPr lang="sv-SE" sz="4000" dirty="0"/>
              <a:t> </a:t>
            </a:r>
            <a:r>
              <a:rPr lang="sv-SE" sz="4000" dirty="0" err="1"/>
              <a:t>във</a:t>
            </a:r>
            <a:r>
              <a:rPr lang="sv-SE" sz="4000" dirty="0"/>
              <a:t> </a:t>
            </a:r>
            <a:r>
              <a:rPr lang="sv-SE" sz="4000" dirty="0" err="1" smtClean="0"/>
              <a:t>стомахът</a:t>
            </a:r>
            <a:r>
              <a:rPr lang="sv-SE" sz="4000" dirty="0" smtClean="0"/>
              <a:t>.     </a:t>
            </a:r>
            <a:r>
              <a:rPr lang="sv-SE" sz="4000" dirty="0" err="1" smtClean="0"/>
              <a:t>Храната</a:t>
            </a:r>
            <a:r>
              <a:rPr lang="sv-SE" sz="4000" dirty="0" smtClean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обработва</a:t>
            </a:r>
            <a:r>
              <a:rPr lang="sv-SE" sz="4000" dirty="0"/>
              <a:t> и  в </a:t>
            </a:r>
            <a:r>
              <a:rPr lang="sv-SE" sz="4000" dirty="0" err="1"/>
              <a:t>стомаха,след</a:t>
            </a:r>
            <a:r>
              <a:rPr lang="sv-SE" sz="4000" dirty="0"/>
              <a:t> </a:t>
            </a:r>
            <a:r>
              <a:rPr lang="sv-SE" sz="4000" dirty="0" err="1"/>
              <a:t>това</a:t>
            </a:r>
            <a:r>
              <a:rPr lang="sv-SE" sz="4000" dirty="0"/>
              <a:t> </a:t>
            </a:r>
            <a:r>
              <a:rPr lang="sv-SE" sz="4000" dirty="0" err="1"/>
              <a:t>отива</a:t>
            </a:r>
            <a:r>
              <a:rPr lang="sv-SE" sz="4000" dirty="0"/>
              <a:t> в </a:t>
            </a:r>
            <a:r>
              <a:rPr lang="sv-SE" sz="4000" dirty="0" err="1"/>
              <a:t>червата</a:t>
            </a:r>
            <a:r>
              <a:rPr lang="sv-SE" sz="4000" dirty="0"/>
              <a:t>, </a:t>
            </a:r>
            <a:r>
              <a:rPr lang="sv-SE" sz="4000" dirty="0" err="1"/>
              <a:t>където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преработва</a:t>
            </a:r>
            <a:r>
              <a:rPr lang="sv-SE" sz="4000" dirty="0"/>
              <a:t> </a:t>
            </a:r>
            <a:r>
              <a:rPr lang="sv-SE" sz="4000" dirty="0" err="1"/>
              <a:t>допълнително</a:t>
            </a:r>
            <a:r>
              <a:rPr lang="sv-SE" sz="4000" dirty="0"/>
              <a:t>.</a:t>
            </a:r>
          </a:p>
          <a:p>
            <a:pPr lvl="0"/>
            <a:r>
              <a:rPr lang="sv-SE" sz="4000" dirty="0" err="1"/>
              <a:t>За</a:t>
            </a:r>
            <a:r>
              <a:rPr lang="sv-SE" sz="4000" dirty="0"/>
              <a:t> </a:t>
            </a:r>
            <a:r>
              <a:rPr lang="sv-SE" sz="4000" dirty="0" err="1"/>
              <a:t>съжаление</a:t>
            </a:r>
            <a:r>
              <a:rPr lang="sv-SE" sz="4000" dirty="0"/>
              <a:t> </a:t>
            </a:r>
            <a:r>
              <a:rPr lang="sv-SE" sz="4000" dirty="0" err="1"/>
              <a:t>тялото</a:t>
            </a:r>
            <a:r>
              <a:rPr lang="sv-SE" sz="4000" dirty="0"/>
              <a:t> </a:t>
            </a:r>
            <a:r>
              <a:rPr lang="sv-SE" sz="4000" dirty="0" err="1"/>
              <a:t>също</a:t>
            </a:r>
            <a:r>
              <a:rPr lang="sv-SE" sz="4000" dirty="0"/>
              <a:t> </a:t>
            </a:r>
            <a:r>
              <a:rPr lang="sv-SE" sz="4000" dirty="0" err="1"/>
              <a:t>заема</a:t>
            </a:r>
            <a:r>
              <a:rPr lang="sv-SE" sz="4000" dirty="0"/>
              <a:t> </a:t>
            </a:r>
            <a:r>
              <a:rPr lang="sv-SE" sz="4000" dirty="0" err="1"/>
              <a:t>нищо</a:t>
            </a:r>
            <a:r>
              <a:rPr lang="sv-SE" sz="4000" dirty="0"/>
              <a:t> </a:t>
            </a:r>
            <a:r>
              <a:rPr lang="sv-SE" sz="4000" dirty="0" err="1"/>
              <a:t>неподозиращо</a:t>
            </a:r>
            <a:r>
              <a:rPr lang="sv-SE" sz="4000" dirty="0"/>
              <a:t> </a:t>
            </a:r>
            <a:r>
              <a:rPr lang="sv-SE" sz="4000" dirty="0" err="1"/>
              <a:t>неща</a:t>
            </a:r>
            <a:r>
              <a:rPr lang="sv-SE" sz="4000" dirty="0"/>
              <a:t>, </a:t>
            </a:r>
            <a:r>
              <a:rPr lang="sv-SE" sz="4000" dirty="0" err="1"/>
              <a:t>които</a:t>
            </a:r>
            <a:r>
              <a:rPr lang="sv-SE" sz="4000" dirty="0"/>
              <a:t> </a:t>
            </a:r>
            <a:r>
              <a:rPr lang="sv-SE" sz="4000" dirty="0" err="1"/>
              <a:t>ядем</a:t>
            </a:r>
            <a:r>
              <a:rPr lang="sv-SE" sz="4000" dirty="0"/>
              <a:t>, </a:t>
            </a:r>
            <a:r>
              <a:rPr lang="sv-SE" sz="4000" dirty="0" err="1"/>
              <a:t>като</a:t>
            </a:r>
            <a:r>
              <a:rPr lang="sv-SE" sz="4000" dirty="0"/>
              <a:t> </a:t>
            </a:r>
            <a:r>
              <a:rPr lang="sv-SE" sz="4000" dirty="0" err="1"/>
              <a:t>захар</a:t>
            </a:r>
            <a:r>
              <a:rPr lang="sv-SE" sz="4000" dirty="0"/>
              <a:t> и </a:t>
            </a:r>
            <a:r>
              <a:rPr lang="sv-SE" sz="4000" dirty="0" err="1"/>
              <a:t>сода</a:t>
            </a:r>
            <a:r>
              <a:rPr lang="sv-SE" sz="4000" dirty="0"/>
              <a:t>. </a:t>
            </a:r>
            <a:r>
              <a:rPr lang="sv-SE" sz="4000" dirty="0" err="1"/>
              <a:t>Това</a:t>
            </a:r>
            <a:r>
              <a:rPr lang="sv-SE" sz="4000" dirty="0"/>
              <a:t> </a:t>
            </a:r>
            <a:r>
              <a:rPr lang="sv-SE" sz="4000" dirty="0" err="1"/>
              <a:t>може</a:t>
            </a:r>
            <a:r>
              <a:rPr lang="sv-SE" sz="4000" dirty="0"/>
              <a:t> и </a:t>
            </a:r>
            <a:r>
              <a:rPr lang="sv-SE" sz="4000" dirty="0" err="1"/>
              <a:t>да</a:t>
            </a:r>
            <a:r>
              <a:rPr lang="sv-SE" sz="4000" dirty="0"/>
              <a:t> е </a:t>
            </a:r>
            <a:r>
              <a:rPr lang="sv-SE" sz="4000" dirty="0" err="1"/>
              <a:t>предпоставка</a:t>
            </a:r>
            <a:r>
              <a:rPr lang="sv-SE" sz="4000" dirty="0"/>
              <a:t> </a:t>
            </a:r>
            <a:r>
              <a:rPr lang="sv-SE" sz="4000" dirty="0" err="1"/>
              <a:t>за</a:t>
            </a:r>
            <a:r>
              <a:rPr lang="sv-SE" sz="4000" dirty="0"/>
              <a:t> </a:t>
            </a:r>
            <a:r>
              <a:rPr lang="sv-SE" sz="4000" dirty="0" err="1"/>
              <a:t>това</a:t>
            </a:r>
            <a:r>
              <a:rPr lang="sv-SE" sz="4000" dirty="0"/>
              <a:t>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сте</a:t>
            </a:r>
            <a:r>
              <a:rPr lang="sv-SE" sz="4000" dirty="0"/>
              <a:t> </a:t>
            </a:r>
            <a:r>
              <a:rPr lang="sv-SE" sz="4000" dirty="0" err="1"/>
              <a:t>зле</a:t>
            </a:r>
            <a:r>
              <a:rPr lang="sv-SE" sz="4000" dirty="0"/>
              <a:t>. </a:t>
            </a:r>
            <a:r>
              <a:rPr lang="sv-SE" sz="4000" dirty="0" err="1"/>
              <a:t>Ето</a:t>
            </a:r>
            <a:r>
              <a:rPr lang="sv-SE" sz="4000" dirty="0"/>
              <a:t> </a:t>
            </a:r>
            <a:r>
              <a:rPr lang="sv-SE" sz="4000" dirty="0" err="1"/>
              <a:t>защо</a:t>
            </a:r>
            <a:r>
              <a:rPr lang="sv-SE" sz="4000" dirty="0"/>
              <a:t> е </a:t>
            </a:r>
            <a:r>
              <a:rPr lang="sv-SE" sz="4000" dirty="0" err="1"/>
              <a:t>важно</a:t>
            </a:r>
            <a:r>
              <a:rPr lang="sv-SE" sz="4000" dirty="0"/>
              <a:t>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знаете</a:t>
            </a:r>
            <a:r>
              <a:rPr lang="sv-SE" sz="4000" dirty="0"/>
              <a:t> </a:t>
            </a:r>
            <a:r>
              <a:rPr lang="sv-SE" sz="4000" dirty="0" err="1"/>
              <a:t>какво</a:t>
            </a:r>
            <a:r>
              <a:rPr lang="sv-SE" sz="4000" dirty="0"/>
              <a:t> е </a:t>
            </a:r>
            <a:r>
              <a:rPr lang="sv-SE" sz="4000" dirty="0" err="1"/>
              <a:t>добро</a:t>
            </a:r>
            <a:r>
              <a:rPr lang="sv-SE" sz="4000" dirty="0"/>
              <a:t> </a:t>
            </a:r>
            <a:r>
              <a:rPr lang="sv-SE" sz="4000" dirty="0" err="1"/>
              <a:t>хранене</a:t>
            </a:r>
            <a:r>
              <a:rPr lang="sv-SE" sz="4000" dirty="0"/>
              <a:t>, </a:t>
            </a:r>
            <a:r>
              <a:rPr lang="sv-SE" sz="4000" dirty="0" err="1"/>
              <a:t>за</a:t>
            </a:r>
            <a:r>
              <a:rPr lang="sv-SE" sz="4000" dirty="0"/>
              <a:t>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чувствате</a:t>
            </a:r>
            <a:r>
              <a:rPr lang="sv-SE" sz="4000" dirty="0"/>
              <a:t> </a:t>
            </a:r>
            <a:r>
              <a:rPr lang="sv-SE" sz="4000" dirty="0" err="1"/>
              <a:t>добре</a:t>
            </a:r>
            <a:r>
              <a:rPr lang="sv-SE" sz="4000" dirty="0" smtClean="0"/>
              <a:t>.</a:t>
            </a:r>
            <a:endParaRPr lang="sv-SE" sz="4000" dirty="0"/>
          </a:p>
        </p:txBody>
      </p:sp>
      <p:pic>
        <p:nvPicPr>
          <p:cNvPr id="4" name="Picture 19" descr="Bildresultat för mage och tarma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201" y="3703478"/>
            <a:ext cx="6107357" cy="755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91631" y="11531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104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718</Words>
  <Application>Microsoft Macintosh PowerPoint</Application>
  <PresentationFormat>Anpassad</PresentationFormat>
  <Paragraphs>44</Paragraphs>
  <Slides>15</Slides>
  <Notes>0</Notes>
  <HiddenSlides>0</HiddenSlides>
  <MMClips>14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0" baseType="lpstr">
      <vt:lpstr>Helvetica Neue</vt:lpstr>
      <vt:lpstr>Helvetica Neue Light</vt:lpstr>
      <vt:lpstr>Helvetica Neue Medium</vt:lpstr>
      <vt:lpstr>Arial</vt:lpstr>
      <vt:lpstr>White</vt:lpstr>
      <vt:lpstr>PowerPoint-presentation</vt:lpstr>
      <vt:lpstr>Нашето тяло </vt:lpstr>
      <vt:lpstr>Какво изглежда тялото  ни вътре?</vt:lpstr>
      <vt:lpstr>  Сърцето  </vt:lpstr>
      <vt:lpstr>  Белите дробове  </vt:lpstr>
      <vt:lpstr>Мозъкът </vt:lpstr>
      <vt:lpstr>  Скелет  </vt:lpstr>
      <vt:lpstr>Мускулите </vt:lpstr>
      <vt:lpstr>  Стомах  </vt:lpstr>
      <vt:lpstr>   Стомах   </vt:lpstr>
      <vt:lpstr>Кожата  </vt:lpstr>
      <vt:lpstr>Женски генерали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Fredrik Schiren</dc:creator>
  <cp:lastModifiedBy>Microsoft Office-användare</cp:lastModifiedBy>
  <cp:revision>15</cp:revision>
  <dcterms:modified xsi:type="dcterms:W3CDTF">2018-05-02T12:30:21Z</dcterms:modified>
</cp:coreProperties>
</file>