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A88E"/>
    <a:srgbClr val="CDC3FF"/>
    <a:srgbClr val="FF7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05348E-F7A4-4BE5-AEAD-81EDA492FB7F}" v="2" dt="2024-08-22T12:03:14.1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42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-Karin Blomqvist" userId="f4312d91-9bce-4866-9577-f9bd9e0eda27" providerId="ADAL" clId="{9205348E-F7A4-4BE5-AEAD-81EDA492FB7F}"/>
    <pc:docChg chg="undo custSel modSld">
      <pc:chgData name="Anna-Karin Blomqvist" userId="f4312d91-9bce-4866-9577-f9bd9e0eda27" providerId="ADAL" clId="{9205348E-F7A4-4BE5-AEAD-81EDA492FB7F}" dt="2024-08-22T13:12:41.742" v="56" actId="14100"/>
      <pc:docMkLst>
        <pc:docMk/>
      </pc:docMkLst>
      <pc:sldChg chg="addSp delSp modSp mod">
        <pc:chgData name="Anna-Karin Blomqvist" userId="f4312d91-9bce-4866-9577-f9bd9e0eda27" providerId="ADAL" clId="{9205348E-F7A4-4BE5-AEAD-81EDA492FB7F}" dt="2024-08-22T13:12:41.742" v="56" actId="14100"/>
        <pc:sldMkLst>
          <pc:docMk/>
          <pc:sldMk cId="3046509041" sldId="256"/>
        </pc:sldMkLst>
        <pc:spChg chg="mod">
          <ac:chgData name="Anna-Karin Blomqvist" userId="f4312d91-9bce-4866-9577-f9bd9e0eda27" providerId="ADAL" clId="{9205348E-F7A4-4BE5-AEAD-81EDA492FB7F}" dt="2024-08-22T13:12:41.742" v="56" actId="14100"/>
          <ac:spMkLst>
            <pc:docMk/>
            <pc:sldMk cId="3046509041" sldId="256"/>
            <ac:spMk id="5" creationId="{C0242CF8-D9F4-D36E-8617-02BFD21D9308}"/>
          </ac:spMkLst>
        </pc:spChg>
        <pc:spChg chg="mod">
          <ac:chgData name="Anna-Karin Blomqvist" userId="f4312d91-9bce-4866-9577-f9bd9e0eda27" providerId="ADAL" clId="{9205348E-F7A4-4BE5-AEAD-81EDA492FB7F}" dt="2024-08-22T12:00:29.160" v="22" actId="20577"/>
          <ac:spMkLst>
            <pc:docMk/>
            <pc:sldMk cId="3046509041" sldId="256"/>
            <ac:spMk id="12" creationId="{3109839F-0658-EC49-896E-F87BC34CE171}"/>
          </ac:spMkLst>
        </pc:spChg>
        <pc:picChg chg="add del mod">
          <ac:chgData name="Anna-Karin Blomqvist" userId="f4312d91-9bce-4866-9577-f9bd9e0eda27" providerId="ADAL" clId="{9205348E-F7A4-4BE5-AEAD-81EDA492FB7F}" dt="2024-08-22T12:02:41.970" v="26" actId="478"/>
          <ac:picMkLst>
            <pc:docMk/>
            <pc:sldMk cId="3046509041" sldId="256"/>
            <ac:picMk id="4" creationId="{03D0AD18-9BA3-C4E6-2330-DA0829D62B61}"/>
          </ac:picMkLst>
        </pc:picChg>
        <pc:picChg chg="mod modCrop">
          <ac:chgData name="Anna-Karin Blomqvist" userId="f4312d91-9bce-4866-9577-f9bd9e0eda27" providerId="ADAL" clId="{9205348E-F7A4-4BE5-AEAD-81EDA492FB7F}" dt="2024-08-22T12:03:35.103" v="52" actId="1076"/>
          <ac:picMkLst>
            <pc:docMk/>
            <pc:sldMk cId="3046509041" sldId="256"/>
            <ac:picMk id="15" creationId="{2C194770-DC00-AFD2-E304-62EB8F581428}"/>
          </ac:picMkLst>
        </pc:picChg>
      </pc:sldChg>
    </pc:docChg>
  </pc:docChgLst>
  <pc:docChgLst>
    <pc:chgData name="Anna-Karin Blomqvist" userId="f4312d91-9bce-4866-9577-f9bd9e0eda27" providerId="ADAL" clId="{F5027AB0-1B38-4413-A2BE-47988BA5C60D}"/>
    <pc:docChg chg="modSld">
      <pc:chgData name="Anna-Karin Blomqvist" userId="f4312d91-9bce-4866-9577-f9bd9e0eda27" providerId="ADAL" clId="{F5027AB0-1B38-4413-A2BE-47988BA5C60D}" dt="2024-08-22T13:37:54.161" v="19" actId="20577"/>
      <pc:docMkLst>
        <pc:docMk/>
      </pc:docMkLst>
      <pc:sldChg chg="modSp mod">
        <pc:chgData name="Anna-Karin Blomqvist" userId="f4312d91-9bce-4866-9577-f9bd9e0eda27" providerId="ADAL" clId="{F5027AB0-1B38-4413-A2BE-47988BA5C60D}" dt="2024-08-22T13:37:54.161" v="19" actId="20577"/>
        <pc:sldMkLst>
          <pc:docMk/>
          <pc:sldMk cId="3046509041" sldId="256"/>
        </pc:sldMkLst>
        <pc:spChg chg="mod">
          <ac:chgData name="Anna-Karin Blomqvist" userId="f4312d91-9bce-4866-9577-f9bd9e0eda27" providerId="ADAL" clId="{F5027AB0-1B38-4413-A2BE-47988BA5C60D}" dt="2024-08-22T13:37:54.161" v="19" actId="20577"/>
          <ac:spMkLst>
            <pc:docMk/>
            <pc:sldMk cId="3046509041" sldId="256"/>
            <ac:spMk id="5" creationId="{C0242CF8-D9F4-D36E-8617-02BFD21D930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F094-D747-4987-815B-1B3F92FCA86B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799A-F541-4A15-B7DD-8D40B8D03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2553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F094-D747-4987-815B-1B3F92FCA86B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799A-F541-4A15-B7DD-8D40B8D03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309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F094-D747-4987-815B-1B3F92FCA86B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799A-F541-4A15-B7DD-8D40B8D03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28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F094-D747-4987-815B-1B3F92FCA86B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799A-F541-4A15-B7DD-8D40B8D03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622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F094-D747-4987-815B-1B3F92FCA86B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799A-F541-4A15-B7DD-8D40B8D03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8994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F094-D747-4987-815B-1B3F92FCA86B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799A-F541-4A15-B7DD-8D40B8D03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007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F094-D747-4987-815B-1B3F92FCA86B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799A-F541-4A15-B7DD-8D40B8D03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6387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F094-D747-4987-815B-1B3F92FCA86B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799A-F541-4A15-B7DD-8D40B8D03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864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F094-D747-4987-815B-1B3F92FCA86B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799A-F541-4A15-B7DD-8D40B8D03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667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F094-D747-4987-815B-1B3F92FCA86B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799A-F541-4A15-B7DD-8D40B8D03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646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F094-D747-4987-815B-1B3F92FCA86B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799A-F541-4A15-B7DD-8D40B8D03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867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74F094-D747-4987-815B-1B3F92FCA86B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B8799A-F541-4A15-B7DD-8D40B8D03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781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ruta 11">
            <a:extLst>
              <a:ext uri="{FF2B5EF4-FFF2-40B4-BE49-F238E27FC236}">
                <a16:creationId xmlns:a16="http://schemas.microsoft.com/office/drawing/2014/main" id="{3109839F-0658-EC49-896E-F87BC34CE171}"/>
              </a:ext>
            </a:extLst>
          </p:cNvPr>
          <p:cNvSpPr txBox="1"/>
          <p:nvPr/>
        </p:nvSpPr>
        <p:spPr>
          <a:xfrm>
            <a:off x="1309294" y="1371207"/>
            <a:ext cx="49410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>
                <a:latin typeface="DM Sans Medium" pitchFamily="2" charset="0"/>
              </a:rPr>
              <a:t>Konfirmand Genarp</a:t>
            </a:r>
            <a:endParaRPr lang="sv-SE" sz="3600" i="1" dirty="0">
              <a:latin typeface="Spectral" panose="02020502060000000000" pitchFamily="18" charset="0"/>
            </a:endParaRPr>
          </a:p>
          <a:p>
            <a:r>
              <a:rPr lang="sv-SE" sz="3600" i="1" dirty="0">
                <a:latin typeface="Spectral" panose="02020502060000000000" pitchFamily="18" charset="0"/>
              </a:rPr>
              <a:t>schema 2024-25</a:t>
            </a:r>
          </a:p>
        </p:txBody>
      </p:sp>
      <p:pic>
        <p:nvPicPr>
          <p:cNvPr id="15" name="Bildobjekt 14" descr="En bild som visar text, symbol, Teckensnitt, logotyp&#10;&#10;Automatiskt genererad beskrivning">
            <a:extLst>
              <a:ext uri="{FF2B5EF4-FFF2-40B4-BE49-F238E27FC236}">
                <a16:creationId xmlns:a16="http://schemas.microsoft.com/office/drawing/2014/main" id="{2C194770-DC00-AFD2-E304-62EB8F5814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225"/>
          <a:stretch/>
        </p:blipFill>
        <p:spPr>
          <a:xfrm>
            <a:off x="5542397" y="9772189"/>
            <a:ext cx="1415955" cy="419775"/>
          </a:xfrm>
          <a:prstGeom prst="rect">
            <a:avLst/>
          </a:prstGeom>
        </p:spPr>
      </p:pic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F9D82523-699D-B01B-2E6F-A667949A5FC1}"/>
              </a:ext>
            </a:extLst>
          </p:cNvPr>
          <p:cNvSpPr>
            <a:spLocks noChangeAspect="1"/>
          </p:cNvSpPr>
          <p:nvPr/>
        </p:nvSpPr>
        <p:spPr>
          <a:xfrm rot="16200000">
            <a:off x="-1" y="12625"/>
            <a:ext cx="4081880" cy="4081880"/>
          </a:xfrm>
          <a:custGeom>
            <a:avLst/>
            <a:gdLst>
              <a:gd name="connsiteX0" fmla="*/ 0 w 3600000"/>
              <a:gd name="connsiteY0" fmla="*/ 0 h 3600000"/>
              <a:gd name="connsiteX1" fmla="*/ 3600000 w 3600000"/>
              <a:gd name="connsiteY1" fmla="*/ 0 h 3600000"/>
              <a:gd name="connsiteX2" fmla="*/ 3600000 w 3600000"/>
              <a:gd name="connsiteY2" fmla="*/ 3600000 h 3600000"/>
              <a:gd name="connsiteX3" fmla="*/ 0 w 3600000"/>
              <a:gd name="connsiteY3" fmla="*/ 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000" h="3600000">
                <a:moveTo>
                  <a:pt x="0" y="0"/>
                </a:moveTo>
                <a:lnTo>
                  <a:pt x="3600000" y="0"/>
                </a:lnTo>
                <a:lnTo>
                  <a:pt x="3600000" y="3600000"/>
                </a:lnTo>
                <a:cubicBezTo>
                  <a:pt x="3600000" y="1611775"/>
                  <a:pt x="1988225" y="0"/>
                  <a:pt x="0" y="0"/>
                </a:cubicBezTo>
                <a:close/>
              </a:path>
            </a:pathLst>
          </a:custGeom>
          <a:solidFill>
            <a:srgbClr val="7D00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2" name="Frihandsfigur: Form 1">
            <a:extLst>
              <a:ext uri="{FF2B5EF4-FFF2-40B4-BE49-F238E27FC236}">
                <a16:creationId xmlns:a16="http://schemas.microsoft.com/office/drawing/2014/main" id="{65545C10-5BE3-687F-BB1A-C0C8BE60046C}"/>
              </a:ext>
            </a:extLst>
          </p:cNvPr>
          <p:cNvSpPr>
            <a:spLocks noChangeAspect="1"/>
          </p:cNvSpPr>
          <p:nvPr/>
        </p:nvSpPr>
        <p:spPr>
          <a:xfrm>
            <a:off x="3477795" y="12626"/>
            <a:ext cx="4081880" cy="4081880"/>
          </a:xfrm>
          <a:custGeom>
            <a:avLst/>
            <a:gdLst>
              <a:gd name="connsiteX0" fmla="*/ 0 w 3600000"/>
              <a:gd name="connsiteY0" fmla="*/ 0 h 3600000"/>
              <a:gd name="connsiteX1" fmla="*/ 3600000 w 3600000"/>
              <a:gd name="connsiteY1" fmla="*/ 0 h 3600000"/>
              <a:gd name="connsiteX2" fmla="*/ 3600000 w 3600000"/>
              <a:gd name="connsiteY2" fmla="*/ 3600000 h 3600000"/>
              <a:gd name="connsiteX3" fmla="*/ 0 w 3600000"/>
              <a:gd name="connsiteY3" fmla="*/ 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000" h="3600000">
                <a:moveTo>
                  <a:pt x="0" y="0"/>
                </a:moveTo>
                <a:lnTo>
                  <a:pt x="3600000" y="0"/>
                </a:lnTo>
                <a:lnTo>
                  <a:pt x="3600000" y="3600000"/>
                </a:lnTo>
                <a:cubicBezTo>
                  <a:pt x="3600000" y="1611775"/>
                  <a:pt x="1988225" y="0"/>
                  <a:pt x="0" y="0"/>
                </a:cubicBezTo>
                <a:close/>
              </a:path>
            </a:pathLst>
          </a:custGeom>
          <a:solidFill>
            <a:srgbClr val="7D00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C0242CF8-D9F4-D36E-8617-02BFD21D9308}"/>
              </a:ext>
            </a:extLst>
          </p:cNvPr>
          <p:cNvSpPr txBox="1"/>
          <p:nvPr/>
        </p:nvSpPr>
        <p:spPr>
          <a:xfrm>
            <a:off x="1309294" y="2724106"/>
            <a:ext cx="4941081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DM Sans Medium" pitchFamily="2" charset="0"/>
              </a:rPr>
              <a:t>September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25	ons	18.15-19.30	Infomöte för konfirmand och 					vårdnadshavare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29	sön	11.00-15.00	Upptakt</a:t>
            </a:r>
          </a:p>
          <a:p>
            <a:pPr defTabSz="539750"/>
            <a:endParaRPr lang="sv-SE" sz="400" i="1" dirty="0">
              <a:latin typeface="Spectral" panose="02020502060000000000" pitchFamily="18" charset="0"/>
            </a:endParaRPr>
          </a:p>
          <a:p>
            <a:pPr defTabSz="539750"/>
            <a:r>
              <a:rPr lang="sv-SE" sz="1200" dirty="0">
                <a:latin typeface="DM Sans Medium" pitchFamily="2" charset="0"/>
              </a:rPr>
              <a:t>Oktober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9 	ons	18.15-20.30	Onsdagsträff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18-20	fre-sön	16.00- -12.00	Läger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23 	ons	18.15-20.30	Onsdagsträff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29	tis	10.00-16.00	Temadag</a:t>
            </a:r>
          </a:p>
          <a:p>
            <a:pPr defTabSz="539750"/>
            <a:endParaRPr lang="sv-SE" sz="400" i="1" dirty="0">
              <a:latin typeface="Spectral" panose="02020502060000000000" pitchFamily="18" charset="0"/>
            </a:endParaRPr>
          </a:p>
          <a:p>
            <a:pPr defTabSz="539750"/>
            <a:r>
              <a:rPr lang="sv-SE" sz="1200" dirty="0">
                <a:latin typeface="DM Sans Medium" pitchFamily="2" charset="0"/>
              </a:rPr>
              <a:t>November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6	ons	18.15-20.30	Onsdagsträff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20	ons	18.15-20.30	Onsdagsträff</a:t>
            </a:r>
          </a:p>
          <a:p>
            <a:pPr defTabSz="539750"/>
            <a:endParaRPr lang="sv-SE" sz="400" i="1" dirty="0">
              <a:latin typeface="Spectral" panose="02020502060000000000" pitchFamily="18" charset="0"/>
            </a:endParaRPr>
          </a:p>
          <a:p>
            <a:pPr defTabSz="539750"/>
            <a:r>
              <a:rPr lang="sv-SE" sz="1200" dirty="0">
                <a:latin typeface="DM Sans Medium" pitchFamily="2" charset="0"/>
              </a:rPr>
              <a:t>December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1	sön	10.00-13.00	Söndagsträff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4	ons	18.15-20.30	Onsdagsträff</a:t>
            </a:r>
          </a:p>
          <a:p>
            <a:pPr defTabSz="539750"/>
            <a:endParaRPr lang="sv-SE" sz="400" i="1" dirty="0">
              <a:latin typeface="Spectral" panose="02020502060000000000" pitchFamily="18" charset="0"/>
            </a:endParaRPr>
          </a:p>
          <a:p>
            <a:pPr defTabSz="539750"/>
            <a:r>
              <a:rPr lang="sv-SE" sz="1200" dirty="0">
                <a:latin typeface="DM Sans Medium" pitchFamily="2" charset="0"/>
              </a:rPr>
              <a:t>Januari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29	ons	18.15-20.30	Onsdagsträff</a:t>
            </a:r>
          </a:p>
          <a:p>
            <a:pPr defTabSz="539750"/>
            <a:endParaRPr lang="sv-SE" sz="400" i="1" dirty="0">
              <a:latin typeface="Spectral" panose="02020502060000000000" pitchFamily="18" charset="0"/>
            </a:endParaRPr>
          </a:p>
          <a:p>
            <a:pPr defTabSz="539750"/>
            <a:r>
              <a:rPr lang="sv-SE" sz="1200" dirty="0">
                <a:latin typeface="DM Sans Medium" pitchFamily="2" charset="0"/>
              </a:rPr>
              <a:t>Februari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12	ons	18.15-20.30	Onsdagsträff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26	ons	18.15-20.30	Onsdagsträff</a:t>
            </a:r>
          </a:p>
          <a:p>
            <a:pPr defTabSz="539750"/>
            <a:endParaRPr lang="sv-SE" sz="400" i="1" dirty="0">
              <a:latin typeface="Spectral" panose="02020502060000000000" pitchFamily="18" charset="0"/>
            </a:endParaRPr>
          </a:p>
          <a:p>
            <a:pPr defTabSz="539750"/>
            <a:r>
              <a:rPr lang="sv-SE" sz="1200" dirty="0">
                <a:latin typeface="DM Sans Medium" pitchFamily="2" charset="0"/>
              </a:rPr>
              <a:t>Mars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2	sön	10.00-12.30	Söndagsträff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5	ons	18.00-19.00	Onsdagsträff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12	ons</a:t>
            </a:r>
            <a:r>
              <a:rPr lang="sv-SE" sz="1200" i="1">
                <a:latin typeface="Spectral" panose="02020502060000000000" pitchFamily="18" charset="0"/>
              </a:rPr>
              <a:t>	18.15-20.30</a:t>
            </a:r>
            <a:r>
              <a:rPr lang="sv-SE" sz="1200" i="1" dirty="0">
                <a:latin typeface="Spectral" panose="02020502060000000000" pitchFamily="18" charset="0"/>
              </a:rPr>
              <a:t>	Onsdagsträff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26	ons	18.15-20.30	Onsdagsträff</a:t>
            </a:r>
          </a:p>
          <a:p>
            <a:pPr defTabSz="539750"/>
            <a:endParaRPr lang="sv-SE" sz="400" i="1" dirty="0">
              <a:latin typeface="Spectral" panose="02020502060000000000" pitchFamily="18" charset="0"/>
            </a:endParaRPr>
          </a:p>
          <a:p>
            <a:pPr defTabSz="539750"/>
            <a:r>
              <a:rPr lang="sv-SE" sz="1200" dirty="0">
                <a:latin typeface="DM Sans Medium" pitchFamily="2" charset="0"/>
              </a:rPr>
              <a:t>April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9	ons	18.15-20.30	Onsdagsträff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23	ons	18.15-20.30	Onsdagsträff med infoträff för 					vårdnadshavare</a:t>
            </a:r>
          </a:p>
          <a:p>
            <a:pPr defTabSz="539750"/>
            <a:endParaRPr lang="sv-SE" sz="400" i="1" dirty="0">
              <a:latin typeface="Spectral" panose="02020502060000000000" pitchFamily="18" charset="0"/>
            </a:endParaRPr>
          </a:p>
          <a:p>
            <a:pPr defTabSz="539750"/>
            <a:endParaRPr lang="sv-SE" sz="400" i="1" dirty="0">
              <a:latin typeface="Spectral" panose="02020502060000000000" pitchFamily="18" charset="0"/>
            </a:endParaRPr>
          </a:p>
          <a:p>
            <a:pPr defTabSz="539750"/>
            <a:r>
              <a:rPr lang="sv-SE" sz="1200" dirty="0">
                <a:latin typeface="DM Sans Medium" pitchFamily="2" charset="0"/>
              </a:rPr>
              <a:t>Maj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1-3	</a:t>
            </a:r>
            <a:r>
              <a:rPr lang="sv-SE" sz="1200" i="1" dirty="0" err="1">
                <a:latin typeface="Spectral" panose="02020502060000000000" pitchFamily="18" charset="0"/>
              </a:rPr>
              <a:t>tors</a:t>
            </a:r>
            <a:r>
              <a:rPr lang="sv-SE" sz="1200" i="1" dirty="0">
                <a:latin typeface="Spectral" panose="02020502060000000000" pitchFamily="18" charset="0"/>
              </a:rPr>
              <a:t>-lör	10.00- -12.00	Läger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7 	ons	18.15-20.30	Onsdagsträff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16	fre	17.00-20.00	Inför konfirmationen</a:t>
            </a:r>
          </a:p>
          <a:p>
            <a:pPr defTabSz="539750"/>
            <a:r>
              <a:rPr lang="sv-SE" sz="1200" i="1" dirty="0">
                <a:latin typeface="Spectral" panose="02020502060000000000" pitchFamily="18" charset="0"/>
              </a:rPr>
              <a:t>17	lör	11.00-12.30	Konfirmationsmässa</a:t>
            </a:r>
          </a:p>
        </p:txBody>
      </p:sp>
    </p:spTree>
    <p:extLst>
      <p:ext uri="{BB962C8B-B14F-4D97-AF65-F5344CB8AC3E}">
        <p14:creationId xmlns:p14="http://schemas.microsoft.com/office/powerpoint/2010/main" val="3046509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1d4c39-b32c-4c7f-93e0-f6e0c4112cd5">
      <Terms xmlns="http://schemas.microsoft.com/office/infopath/2007/PartnerControls"/>
    </lcf76f155ced4ddcb4097134ff3c332f>
    <TaxCatchAll xmlns="a4c75899-fe29-4330-94d0-fa612a32cdc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021034F0680B742BA2F508F636ED261" ma:contentTypeVersion="14" ma:contentTypeDescription="Skapa ett nytt dokument." ma:contentTypeScope="" ma:versionID="42f82839823a906cd2918ba52f65c8ac">
  <xsd:schema xmlns:xsd="http://www.w3.org/2001/XMLSchema" xmlns:xs="http://www.w3.org/2001/XMLSchema" xmlns:p="http://schemas.microsoft.com/office/2006/metadata/properties" xmlns:ns2="881d4c39-b32c-4c7f-93e0-f6e0c4112cd5" xmlns:ns3="a4c75899-fe29-4330-94d0-fa612a32cdc4" targetNamespace="http://schemas.microsoft.com/office/2006/metadata/properties" ma:root="true" ma:fieldsID="bbf98cb43a601196e35fed8e41f9e159" ns2:_="" ns3:_="">
    <xsd:import namespace="881d4c39-b32c-4c7f-93e0-f6e0c4112cd5"/>
    <xsd:import namespace="a4c75899-fe29-4330-94d0-fa612a32cd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1d4c39-b32c-4c7f-93e0-f6e0c4112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eringar" ma:readOnly="false" ma:fieldId="{5cf76f15-5ced-4ddc-b409-7134ff3c332f}" ma:taxonomyMulti="true" ma:sspId="80d1b4eb-8425-4edd-a146-3efda088a2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75899-fe29-4330-94d0-fa612a32cdc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e5b0edfe-ed97-404b-9e7a-1b26478f72ea}" ma:internalName="TaxCatchAll" ma:showField="CatchAllData" ma:web="a4c75899-fe29-4330-94d0-fa612a32cd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E2F898-4A5F-401F-9FB4-F937E6247B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DA3C27-77E7-4F20-A401-EDD6F2C44357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a4c75899-fe29-4330-94d0-fa612a32cdc4"/>
    <ds:schemaRef ds:uri="881d4c39-b32c-4c7f-93e0-f6e0c4112cd5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86FE229-5C95-4F4A-9293-891991757D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1d4c39-b32c-4c7f-93e0-f6e0c4112cd5"/>
    <ds:schemaRef ds:uri="a4c75899-fe29-4330-94d0-fa612a32cd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0785fb4-7cd3-40c0-8122-f25147720244}" enabled="1" method="Standard" siteId="{3619ea90-fa6e-40bf-aa11-2d4a18ad768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Words>197</Words>
  <Application>Microsoft Office PowerPoint</Application>
  <PresentationFormat>Anpassad</PresentationFormat>
  <Paragraphs>43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DM Sans Medium</vt:lpstr>
      <vt:lpstr>Spectral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Hanna Mansten</dc:creator>
  <cp:lastModifiedBy>Anna-Karin Blomqvist</cp:lastModifiedBy>
  <cp:revision>4</cp:revision>
  <cp:lastPrinted>2024-08-22T12:05:06Z</cp:lastPrinted>
  <dcterms:created xsi:type="dcterms:W3CDTF">2024-05-29T08:17:49Z</dcterms:created>
  <dcterms:modified xsi:type="dcterms:W3CDTF">2024-08-22T13:38:01Z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0x0101000021034F0680B742BA2F508F636ED261</vt:lpwstr>
  </property>
  <property fmtid="{D5CDD505-2E9C-101B-9397-08002B2CF9AE}" pid="3" name="MediaServiceImageTags">
    <vt:lpwstr/>
  </property>
</Properties>
</file>