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" r:id="rId2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989E5-0994-4FE1-A5BC-2C93C888C0F5}" v="10" dt="2021-03-11T13:38:08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 varScale="1">
        <p:scale>
          <a:sx n="43" d="100"/>
          <a:sy n="43" d="100"/>
        </p:scale>
        <p:origin x="2250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73C0-8435-4E73-A01C-67BA01296F64}" type="datetimeFigureOut">
              <a:rPr lang="sv-SE" smtClean="0"/>
              <a:t>2021-03-19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5C00-6B4B-4FD8-9E54-CBDE2E48D2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9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FF11-4A65-4125-8621-AA9064993E77}" type="datetimeFigureOut">
              <a:rPr lang="sv-SE" smtClean="0"/>
              <a:pPr/>
              <a:t>2021-03-19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A0F1-D839-49AE-AAB7-A6D3D9A47E4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928EC-985E-4B80-AE48-9D1B96E7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9597"/>
          </a:xfrm>
        </p:spPr>
        <p:txBody>
          <a:bodyPr>
            <a:normAutofit fontScale="90000"/>
          </a:bodyPr>
          <a:lstStyle/>
          <a:p>
            <a:r>
              <a:rPr lang="sv-SE" dirty="0"/>
              <a:t>Projektområdet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281055-480F-431A-B7F1-227DA35C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6980595"/>
          </a:xfrm>
        </p:spPr>
        <p:txBody>
          <a:bodyPr/>
          <a:lstStyle/>
          <a:p>
            <a:r>
              <a:rPr lang="sv-SE" dirty="0"/>
              <a:t>Åseda 6:11 </a:t>
            </a:r>
            <a:r>
              <a:rPr lang="sv-SE" dirty="0" err="1"/>
              <a:t>mfl</a:t>
            </a:r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16463A-4647-46E1-8EED-A0995CC0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18016"/>
          <a:stretch>
            <a:fillRect/>
          </a:stretch>
        </p:blipFill>
        <p:spPr bwMode="auto">
          <a:xfrm>
            <a:off x="0" y="1835696"/>
            <a:ext cx="6857999" cy="63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3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</Words>
  <Application>Microsoft Office PowerPoint</Application>
  <PresentationFormat>Bildspel på skärmen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Projektområdet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Icotron</dc:creator>
  <cp:lastModifiedBy>Per-Wilhelm Siwertsson</cp:lastModifiedBy>
  <cp:revision>42</cp:revision>
  <dcterms:created xsi:type="dcterms:W3CDTF">2013-02-23T14:19:58Z</dcterms:created>
  <dcterms:modified xsi:type="dcterms:W3CDTF">2021-03-19T13:30:52Z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312f08-4471-4def-8412-0afd2913b0a1_Enabled">
    <vt:lpwstr>true</vt:lpwstr>
  </property>
  <property fmtid="{D5CDD505-2E9C-101B-9397-08002B2CF9AE}" pid="3" name="MSIP_Label_ab312f08-4471-4def-8412-0afd2913b0a1_SetDate">
    <vt:lpwstr>2021-03-12T08:02:29Z</vt:lpwstr>
  </property>
  <property fmtid="{D5CDD505-2E9C-101B-9397-08002B2CF9AE}" pid="4" name="MSIP_Label_ab312f08-4471-4def-8412-0afd2913b0a1_Method">
    <vt:lpwstr>Standard</vt:lpwstr>
  </property>
  <property fmtid="{D5CDD505-2E9C-101B-9397-08002B2CF9AE}" pid="5" name="MSIP_Label_ab312f08-4471-4def-8412-0afd2913b0a1_Name">
    <vt:lpwstr>Public</vt:lpwstr>
  </property>
  <property fmtid="{D5CDD505-2E9C-101B-9397-08002B2CF9AE}" pid="6" name="MSIP_Label_ab312f08-4471-4def-8412-0afd2913b0a1_SiteId">
    <vt:lpwstr>3619ea90-fa6e-40bf-aa11-2d4a18ad7689</vt:lpwstr>
  </property>
  <property fmtid="{D5CDD505-2E9C-101B-9397-08002B2CF9AE}" pid="7" name="MSIP_Label_ab312f08-4471-4def-8412-0afd2913b0a1_ActionId">
    <vt:lpwstr>199d2861-7c18-458d-9fc1-a3c003fcdfd3</vt:lpwstr>
  </property>
  <property fmtid="{D5CDD505-2E9C-101B-9397-08002B2CF9AE}" pid="8" name="MSIP_Label_ab312f08-4471-4def-8412-0afd2913b0a1_ContentBits">
    <vt:lpwstr>0</vt:lpwstr>
  </property>
</Properties>
</file>