
<file path=[Content_Types].xml><?xml version="1.0" encoding="utf-8"?>
<Types xmlns="http://schemas.openxmlformats.org/package/2006/content-types">
  <Default Extension="xml" ContentType="application/xml"/>
  <Default Extension="mp3" ContentType="audio/mpeg"/>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62" d="100"/>
          <a:sy n="62" d="100"/>
        </p:scale>
        <p:origin x="6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1143000" y="685800"/>
            <a:ext cx="4572000" cy="3429000"/>
          </a:xfrm>
          <a:prstGeom prst="rect">
            <a:avLst/>
          </a:prstGeom>
        </p:spPr>
        <p:txBody>
          <a:bodyPr/>
          <a:lstStyle/>
          <a:p>
            <a:endParaRPr/>
          </a:p>
        </p:txBody>
      </p:sp>
      <p:sp>
        <p:nvSpPr>
          <p:cNvPr id="138" name="Shape 13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 och undertitel (kopia) 2">
    <p:spTree>
      <p:nvGrpSpPr>
        <p:cNvPr id="1" name=""/>
        <p:cNvGrpSpPr/>
        <p:nvPr/>
      </p:nvGrpSpPr>
      <p:grpSpPr>
        <a:xfrm>
          <a:off x="0" y="0"/>
          <a:ext cx="0" cy="0"/>
          <a:chOff x="0" y="0"/>
          <a:chExt cx="0" cy="0"/>
        </a:xfrm>
      </p:grpSpPr>
      <p:sp>
        <p:nvSpPr>
          <p:cNvPr id="13" name="Rektangel"/>
          <p:cNvSpPr/>
          <p:nvPr/>
        </p:nvSpPr>
        <p:spPr>
          <a:xfrm>
            <a:off x="-88108" y="2732881"/>
            <a:ext cx="24560216" cy="7488040"/>
          </a:xfrm>
          <a:prstGeom prst="rect">
            <a:avLst/>
          </a:prstGeom>
          <a:solidFill>
            <a:srgbClr val="A82927"/>
          </a:solidFill>
          <a:ln w="12700">
            <a:miter lim="400000"/>
          </a:ln>
        </p:spPr>
        <p:txBody>
          <a:bodyPr lIns="0" tIns="0" rIns="0" bIns="0" anchor="ctr"/>
          <a:lstStyle/>
          <a:p>
            <a:pPr>
              <a:defRPr sz="3200">
                <a:solidFill>
                  <a:srgbClr val="FFFFFF"/>
                </a:solidFill>
              </a:defRPr>
            </a:pPr>
            <a:endParaRPr/>
          </a:p>
        </p:txBody>
      </p:sp>
      <p:sp>
        <p:nvSpPr>
          <p:cNvPr id="14" name="Titeltext"/>
          <p:cNvSpPr txBox="1">
            <a:spLocks noGrp="1"/>
          </p:cNvSpPr>
          <p:nvPr>
            <p:ph type="title"/>
          </p:nvPr>
        </p:nvSpPr>
        <p:spPr>
          <a:xfrm>
            <a:off x="1778000" y="2298700"/>
            <a:ext cx="20828000" cy="4648200"/>
          </a:xfrm>
          <a:prstGeom prst="rect">
            <a:avLst/>
          </a:prstGeom>
        </p:spPr>
        <p:txBody>
          <a:bodyPr anchor="b"/>
          <a:lstStyle>
            <a:lvl1pPr>
              <a:defRPr>
                <a:solidFill>
                  <a:srgbClr val="FFFFFF"/>
                </a:solidFill>
              </a:defRPr>
            </a:lvl1pPr>
          </a:lstStyle>
          <a:p>
            <a:r>
              <a:t>Titeltext</a:t>
            </a:r>
          </a:p>
        </p:txBody>
      </p:sp>
      <p:sp>
        <p:nvSpPr>
          <p:cNvPr id="15" name="Brödtext nivå ett…"/>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solidFill>
                  <a:srgbClr val="FFFFFF"/>
                </a:solidFill>
              </a:defRPr>
            </a:lvl1pPr>
            <a:lvl2pPr marL="0" indent="0" algn="ctr">
              <a:spcBef>
                <a:spcPts val="0"/>
              </a:spcBef>
              <a:buSzTx/>
              <a:buNone/>
              <a:defRPr sz="5400">
                <a:solidFill>
                  <a:srgbClr val="FFFFFF"/>
                </a:solidFill>
              </a:defRPr>
            </a:lvl2pPr>
            <a:lvl3pPr marL="0" indent="0" algn="ctr">
              <a:spcBef>
                <a:spcPts val="0"/>
              </a:spcBef>
              <a:buSzTx/>
              <a:buNone/>
              <a:defRPr sz="5400">
                <a:solidFill>
                  <a:srgbClr val="FFFFFF"/>
                </a:solidFill>
              </a:defRPr>
            </a:lvl3pPr>
            <a:lvl4pPr marL="0" indent="0" algn="ctr">
              <a:spcBef>
                <a:spcPts val="0"/>
              </a:spcBef>
              <a:buSzTx/>
              <a:buNone/>
              <a:defRPr sz="5400">
                <a:solidFill>
                  <a:srgbClr val="FFFFFF"/>
                </a:solidFill>
              </a:defRPr>
            </a:lvl4pPr>
            <a:lvl5pPr marL="0" indent="0" algn="ctr">
              <a:spcBef>
                <a:spcPts val="0"/>
              </a:spcBef>
              <a:buSzTx/>
              <a:buNone/>
              <a:defRPr sz="5400">
                <a:solidFill>
                  <a:srgbClr val="FFFFFF"/>
                </a:solidFill>
              </a:defRPr>
            </a:lvl5pPr>
          </a:lstStyle>
          <a:p>
            <a:r>
              <a:t>Brödtext nivå ett</a:t>
            </a:r>
          </a:p>
          <a:p>
            <a:pPr lvl="1"/>
            <a:r>
              <a:t>Brödtext nivå två</a:t>
            </a:r>
          </a:p>
          <a:p>
            <a:pPr lvl="2"/>
            <a:r>
              <a:t>Brödtext nivå tre</a:t>
            </a:r>
          </a:p>
          <a:p>
            <a:pPr lvl="3"/>
            <a:r>
              <a:t>Brödtext nivå fyra</a:t>
            </a:r>
          </a:p>
          <a:p>
            <a:pPr lvl="4"/>
            <a:r>
              <a:t>Brödtext nivå fem</a:t>
            </a:r>
          </a:p>
        </p:txBody>
      </p:sp>
      <p:pic>
        <p:nvPicPr>
          <p:cNvPr id="16" name="do_logo_original.pdf" descr="do_logo_original.pdf"/>
          <p:cNvPicPr>
            <a:picLocks noChangeAspect="1"/>
          </p:cNvPicPr>
          <p:nvPr/>
        </p:nvPicPr>
        <p:blipFill>
          <a:blip r:embed="rId2">
            <a:extLst/>
          </a:blip>
          <a:stretch>
            <a:fillRect/>
          </a:stretch>
        </p:blipFill>
        <p:spPr>
          <a:xfrm>
            <a:off x="20884875" y="10234634"/>
            <a:ext cx="3518450" cy="3518451"/>
          </a:xfrm>
          <a:prstGeom prst="rect">
            <a:avLst/>
          </a:prstGeom>
          <a:ln w="12700">
            <a:miter lim="400000"/>
          </a:ln>
        </p:spPr>
      </p:pic>
      <p:sp>
        <p:nvSpPr>
          <p:cNvPr id="17"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itat">
    <p:spTree>
      <p:nvGrpSpPr>
        <p:cNvPr id="1" name=""/>
        <p:cNvGrpSpPr/>
        <p:nvPr/>
      </p:nvGrpSpPr>
      <p:grpSpPr>
        <a:xfrm>
          <a:off x="0" y="0"/>
          <a:ext cx="0" cy="0"/>
          <a:chOff x="0" y="0"/>
          <a:chExt cx="0" cy="0"/>
        </a:xfrm>
      </p:grpSpPr>
      <p:pic>
        <p:nvPicPr>
          <p:cNvPr id="104" name="do_logo_original.pdf" descr="do_logo_original.pdf"/>
          <p:cNvPicPr>
            <a:picLocks noChangeAspect="1"/>
          </p:cNvPicPr>
          <p:nvPr/>
        </p:nvPicPr>
        <p:blipFill>
          <a:blip r:embed="rId2">
            <a:extLst/>
          </a:blip>
          <a:stretch>
            <a:fillRect/>
          </a:stretch>
        </p:blipFill>
        <p:spPr>
          <a:xfrm>
            <a:off x="20884875" y="10234634"/>
            <a:ext cx="3518450" cy="3518451"/>
          </a:xfrm>
          <a:prstGeom prst="rect">
            <a:avLst/>
          </a:prstGeom>
          <a:ln w="12700">
            <a:miter lim="400000"/>
          </a:ln>
        </p:spPr>
      </p:pic>
      <p:sp>
        <p:nvSpPr>
          <p:cNvPr id="105" name="Brödtext nivå ett…"/>
          <p:cNvSpPr txBox="1">
            <a:spLocks noGrp="1"/>
          </p:cNvSpPr>
          <p:nvPr>
            <p:ph type="body" sz="quarter" idx="1"/>
          </p:nvPr>
        </p:nvSpPr>
        <p:spPr>
          <a:xfrm>
            <a:off x="2387600" y="8953500"/>
            <a:ext cx="19621500" cy="585521"/>
          </a:xfrm>
          <a:prstGeom prst="rect">
            <a:avLst/>
          </a:prstGeom>
        </p:spPr>
        <p:txBody>
          <a:bodyPr anchor="t"/>
          <a:lstStyle>
            <a:lvl1pPr marL="0" indent="0" algn="ctr">
              <a:spcBef>
                <a:spcPts val="0"/>
              </a:spcBef>
              <a:buSzTx/>
              <a:buNone/>
              <a:defRPr sz="3200" i="1"/>
            </a:lvl1pPr>
            <a:lvl2pPr marL="1058333" indent="-423333" algn="ctr">
              <a:spcBef>
                <a:spcPts val="0"/>
              </a:spcBef>
              <a:defRPr sz="3200" i="1"/>
            </a:lvl2pPr>
            <a:lvl3pPr marL="1693333" indent="-423333" algn="ctr">
              <a:spcBef>
                <a:spcPts val="0"/>
              </a:spcBef>
              <a:defRPr sz="3200" i="1"/>
            </a:lvl3pPr>
            <a:lvl4pPr marL="2328333" indent="-423333" algn="ctr">
              <a:spcBef>
                <a:spcPts val="0"/>
              </a:spcBef>
              <a:defRPr sz="3200" i="1"/>
            </a:lvl4pPr>
            <a:lvl5pPr marL="2963333" indent="-423333" algn="ctr">
              <a:spcBef>
                <a:spcPts val="0"/>
              </a:spcBef>
              <a:defRPr sz="3200" i="1"/>
            </a:lvl5pPr>
          </a:lstStyle>
          <a:p>
            <a:r>
              <a:t>Brödtext nivå ett</a:t>
            </a:r>
          </a:p>
          <a:p>
            <a:pPr lvl="1"/>
            <a:r>
              <a:t>Brödtext nivå två</a:t>
            </a:r>
          </a:p>
          <a:p>
            <a:pPr lvl="2"/>
            <a:r>
              <a:t>Brödtext nivå tre</a:t>
            </a:r>
          </a:p>
          <a:p>
            <a:pPr lvl="3"/>
            <a:r>
              <a:t>Brödtext nivå fyra</a:t>
            </a:r>
          </a:p>
          <a:p>
            <a:pPr lvl="4"/>
            <a:r>
              <a:t>Brödtext nivå fem</a:t>
            </a:r>
          </a:p>
        </p:txBody>
      </p:sp>
      <p:sp>
        <p:nvSpPr>
          <p:cNvPr id="106" name="”Skriv ett citat här.”"/>
          <p:cNvSpPr txBox="1">
            <a:spLocks noGrp="1"/>
          </p:cNvSpPr>
          <p:nvPr>
            <p:ph type="body" sz="quarter" idx="13"/>
          </p:nvPr>
        </p:nvSpPr>
        <p:spPr>
          <a:xfrm>
            <a:off x="2387600" y="6076950"/>
            <a:ext cx="19621500" cy="825500"/>
          </a:xfrm>
          <a:prstGeom prst="rect">
            <a:avLst/>
          </a:prstGeom>
        </p:spPr>
        <p:txBody>
          <a:bodyPr/>
          <a:lstStyle/>
          <a:p>
            <a:pPr marL="0" indent="0" algn="ctr">
              <a:spcBef>
                <a:spcPts val="0"/>
              </a:spcBef>
              <a:buSzTx/>
              <a:buNone/>
              <a:defRPr>
                <a:latin typeface="Helvetica Neue Medium"/>
                <a:ea typeface="Helvetica Neue Medium"/>
                <a:cs typeface="Helvetica Neue Medium"/>
                <a:sym typeface="Helvetica Neue Medium"/>
              </a:defRPr>
            </a:pPr>
            <a:endParaRPr/>
          </a:p>
        </p:txBody>
      </p:sp>
      <p:sp>
        <p:nvSpPr>
          <p:cNvPr id="107"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Foto">
    <p:spTree>
      <p:nvGrpSpPr>
        <p:cNvPr id="1" name=""/>
        <p:cNvGrpSpPr/>
        <p:nvPr/>
      </p:nvGrpSpPr>
      <p:grpSpPr>
        <a:xfrm>
          <a:off x="0" y="0"/>
          <a:ext cx="0" cy="0"/>
          <a:chOff x="0" y="0"/>
          <a:chExt cx="0" cy="0"/>
        </a:xfrm>
      </p:grpSpPr>
      <p:pic>
        <p:nvPicPr>
          <p:cNvPr id="114" name="do_logo_original.pdf" descr="do_logo_original.pdf"/>
          <p:cNvPicPr>
            <a:picLocks noChangeAspect="1"/>
          </p:cNvPicPr>
          <p:nvPr/>
        </p:nvPicPr>
        <p:blipFill>
          <a:blip r:embed="rId2">
            <a:extLst/>
          </a:blip>
          <a:stretch>
            <a:fillRect/>
          </a:stretch>
        </p:blipFill>
        <p:spPr>
          <a:xfrm>
            <a:off x="20884875" y="10234634"/>
            <a:ext cx="3518450" cy="3518451"/>
          </a:xfrm>
          <a:prstGeom prst="rect">
            <a:avLst/>
          </a:prstGeom>
          <a:ln w="12700">
            <a:miter lim="400000"/>
          </a:ln>
        </p:spPr>
      </p:pic>
      <p:sp>
        <p:nvSpPr>
          <p:cNvPr id="115" name="Bild"/>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16"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om">
    <p:spTree>
      <p:nvGrpSpPr>
        <p:cNvPr id="1" name=""/>
        <p:cNvGrpSpPr/>
        <p:nvPr/>
      </p:nvGrpSpPr>
      <p:grpSpPr>
        <a:xfrm>
          <a:off x="0" y="0"/>
          <a:ext cx="0" cy="0"/>
          <a:chOff x="0" y="0"/>
          <a:chExt cx="0" cy="0"/>
        </a:xfrm>
      </p:grpSpPr>
      <p:pic>
        <p:nvPicPr>
          <p:cNvPr id="123" name="do_logo_original.pdf" descr="do_logo_original.pdf"/>
          <p:cNvPicPr>
            <a:picLocks noChangeAspect="1"/>
          </p:cNvPicPr>
          <p:nvPr/>
        </p:nvPicPr>
        <p:blipFill>
          <a:blip r:embed="rId2">
            <a:extLst/>
          </a:blip>
          <a:stretch>
            <a:fillRect/>
          </a:stretch>
        </p:blipFill>
        <p:spPr>
          <a:xfrm>
            <a:off x="20884875" y="10234634"/>
            <a:ext cx="3518450" cy="3518451"/>
          </a:xfrm>
          <a:prstGeom prst="rect">
            <a:avLst/>
          </a:prstGeom>
          <a:ln w="12700">
            <a:miter lim="400000"/>
          </a:ln>
        </p:spPr>
      </p:pic>
      <p:sp>
        <p:nvSpPr>
          <p:cNvPr id="124"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om (kopia)">
    <p:spTree>
      <p:nvGrpSpPr>
        <p:cNvPr id="1" name=""/>
        <p:cNvGrpSpPr/>
        <p:nvPr/>
      </p:nvGrpSpPr>
      <p:grpSpPr>
        <a:xfrm>
          <a:off x="0" y="0"/>
          <a:ext cx="0" cy="0"/>
          <a:chOff x="0" y="0"/>
          <a:chExt cx="0" cy="0"/>
        </a:xfrm>
      </p:grpSpPr>
      <p:sp>
        <p:nvSpPr>
          <p:cNvPr id="131"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och punkter (kopia)">
    <p:spTree>
      <p:nvGrpSpPr>
        <p:cNvPr id="1" name=""/>
        <p:cNvGrpSpPr/>
        <p:nvPr/>
      </p:nvGrpSpPr>
      <p:grpSpPr>
        <a:xfrm>
          <a:off x="0" y="0"/>
          <a:ext cx="0" cy="0"/>
          <a:chOff x="0" y="0"/>
          <a:chExt cx="0" cy="0"/>
        </a:xfrm>
      </p:grpSpPr>
      <p:sp>
        <p:nvSpPr>
          <p:cNvPr id="24" name="Titeltext"/>
          <p:cNvSpPr txBox="1">
            <a:spLocks noGrp="1"/>
          </p:cNvSpPr>
          <p:nvPr>
            <p:ph type="title"/>
          </p:nvPr>
        </p:nvSpPr>
        <p:spPr>
          <a:prstGeom prst="rect">
            <a:avLst/>
          </a:prstGeom>
        </p:spPr>
        <p:txBody>
          <a:bodyPr/>
          <a:lstStyle/>
          <a:p>
            <a:r>
              <a:t>Titeltext</a:t>
            </a:r>
          </a:p>
        </p:txBody>
      </p:sp>
      <p:sp>
        <p:nvSpPr>
          <p:cNvPr id="25" name="Brödtext nivå ett…"/>
          <p:cNvSpPr txBox="1">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26"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Foto - Horisontellt">
    <p:spTree>
      <p:nvGrpSpPr>
        <p:cNvPr id="1" name=""/>
        <p:cNvGrpSpPr/>
        <p:nvPr/>
      </p:nvGrpSpPr>
      <p:grpSpPr>
        <a:xfrm>
          <a:off x="0" y="0"/>
          <a:ext cx="0" cy="0"/>
          <a:chOff x="0" y="0"/>
          <a:chExt cx="0" cy="0"/>
        </a:xfrm>
      </p:grpSpPr>
      <p:pic>
        <p:nvPicPr>
          <p:cNvPr id="33" name="do_logo_original.pdf" descr="do_logo_original.pdf"/>
          <p:cNvPicPr>
            <a:picLocks noChangeAspect="1"/>
          </p:cNvPicPr>
          <p:nvPr/>
        </p:nvPicPr>
        <p:blipFill>
          <a:blip r:embed="rId2">
            <a:extLst/>
          </a:blip>
          <a:stretch>
            <a:fillRect/>
          </a:stretch>
        </p:blipFill>
        <p:spPr>
          <a:xfrm>
            <a:off x="20884875" y="10234634"/>
            <a:ext cx="3518450" cy="3518451"/>
          </a:xfrm>
          <a:prstGeom prst="rect">
            <a:avLst/>
          </a:prstGeom>
          <a:ln w="12700">
            <a:miter lim="400000"/>
          </a:ln>
        </p:spPr>
      </p:pic>
      <p:sp>
        <p:nvSpPr>
          <p:cNvPr id="34" name="Bild"/>
          <p:cNvSpPr>
            <a:spLocks noGrp="1"/>
          </p:cNvSpPr>
          <p:nvPr>
            <p:ph type="pic" idx="13"/>
          </p:nvPr>
        </p:nvSpPr>
        <p:spPr>
          <a:xfrm>
            <a:off x="3125967" y="673100"/>
            <a:ext cx="18135603" cy="8737600"/>
          </a:xfrm>
          <a:prstGeom prst="rect">
            <a:avLst/>
          </a:prstGeom>
        </p:spPr>
        <p:txBody>
          <a:bodyPr lIns="91439" tIns="45719" rIns="91439" bIns="45719" anchor="t">
            <a:noAutofit/>
          </a:bodyPr>
          <a:lstStyle/>
          <a:p>
            <a:endParaRPr/>
          </a:p>
        </p:txBody>
      </p:sp>
      <p:sp>
        <p:nvSpPr>
          <p:cNvPr id="35" name="Titeltext"/>
          <p:cNvSpPr txBox="1">
            <a:spLocks noGrp="1"/>
          </p:cNvSpPr>
          <p:nvPr>
            <p:ph type="title"/>
          </p:nvPr>
        </p:nvSpPr>
        <p:spPr>
          <a:xfrm>
            <a:off x="635000" y="9512300"/>
            <a:ext cx="23114000" cy="2006600"/>
          </a:xfrm>
          <a:prstGeom prst="rect">
            <a:avLst/>
          </a:prstGeom>
        </p:spPr>
        <p:txBody>
          <a:bodyPr anchor="b"/>
          <a:lstStyle>
            <a:lvl1pPr>
              <a:defRPr>
                <a:solidFill>
                  <a:srgbClr val="000000"/>
                </a:solidFill>
              </a:defRPr>
            </a:lvl1pPr>
          </a:lstStyle>
          <a:p>
            <a:r>
              <a:t>Titeltext</a:t>
            </a:r>
          </a:p>
        </p:txBody>
      </p:sp>
      <p:sp>
        <p:nvSpPr>
          <p:cNvPr id="36" name="Brödtext nivå ett…"/>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Brödtext nivå ett</a:t>
            </a:r>
          </a:p>
          <a:p>
            <a:pPr lvl="1"/>
            <a:r>
              <a:t>Brödtext nivå två</a:t>
            </a:r>
          </a:p>
          <a:p>
            <a:pPr lvl="2"/>
            <a:r>
              <a:t>Brödtext nivå tre</a:t>
            </a:r>
          </a:p>
          <a:p>
            <a:pPr lvl="3"/>
            <a:r>
              <a:t>Brödtext nivå fyra</a:t>
            </a:r>
          </a:p>
          <a:p>
            <a:pPr lvl="4"/>
            <a:r>
              <a:t>Brödtext nivå fem</a:t>
            </a:r>
          </a:p>
        </p:txBody>
      </p:sp>
      <p:sp>
        <p:nvSpPr>
          <p:cNvPr id="37"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el - Centrerad">
    <p:spTree>
      <p:nvGrpSpPr>
        <p:cNvPr id="1" name=""/>
        <p:cNvGrpSpPr/>
        <p:nvPr/>
      </p:nvGrpSpPr>
      <p:grpSpPr>
        <a:xfrm>
          <a:off x="0" y="0"/>
          <a:ext cx="0" cy="0"/>
          <a:chOff x="0" y="0"/>
          <a:chExt cx="0" cy="0"/>
        </a:xfrm>
      </p:grpSpPr>
      <p:pic>
        <p:nvPicPr>
          <p:cNvPr id="44" name="do_logo_original.pdf" descr="do_logo_original.pdf"/>
          <p:cNvPicPr>
            <a:picLocks noChangeAspect="1"/>
          </p:cNvPicPr>
          <p:nvPr/>
        </p:nvPicPr>
        <p:blipFill>
          <a:blip r:embed="rId2">
            <a:extLst/>
          </a:blip>
          <a:stretch>
            <a:fillRect/>
          </a:stretch>
        </p:blipFill>
        <p:spPr>
          <a:xfrm>
            <a:off x="20884875" y="10234634"/>
            <a:ext cx="3518450" cy="3518451"/>
          </a:xfrm>
          <a:prstGeom prst="rect">
            <a:avLst/>
          </a:prstGeom>
          <a:ln w="12700">
            <a:miter lim="400000"/>
          </a:ln>
        </p:spPr>
      </p:pic>
      <p:sp>
        <p:nvSpPr>
          <p:cNvPr id="45" name="Titeltext"/>
          <p:cNvSpPr txBox="1">
            <a:spLocks noGrp="1"/>
          </p:cNvSpPr>
          <p:nvPr>
            <p:ph type="title"/>
          </p:nvPr>
        </p:nvSpPr>
        <p:spPr>
          <a:xfrm>
            <a:off x="1778000" y="4533900"/>
            <a:ext cx="20828000" cy="4648200"/>
          </a:xfrm>
          <a:prstGeom prst="rect">
            <a:avLst/>
          </a:prstGeom>
        </p:spPr>
        <p:txBody>
          <a:bodyPr/>
          <a:lstStyle>
            <a:lvl1pPr>
              <a:defRPr>
                <a:solidFill>
                  <a:srgbClr val="000000"/>
                </a:solidFill>
              </a:defRPr>
            </a:lvl1pPr>
          </a:lstStyle>
          <a:p>
            <a:r>
              <a:t>Titeltext</a:t>
            </a:r>
          </a:p>
        </p:txBody>
      </p:sp>
      <p:sp>
        <p:nvSpPr>
          <p:cNvPr id="46"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Foto - Vertikalt">
    <p:spTree>
      <p:nvGrpSpPr>
        <p:cNvPr id="1" name=""/>
        <p:cNvGrpSpPr/>
        <p:nvPr/>
      </p:nvGrpSpPr>
      <p:grpSpPr>
        <a:xfrm>
          <a:off x="0" y="0"/>
          <a:ext cx="0" cy="0"/>
          <a:chOff x="0" y="0"/>
          <a:chExt cx="0" cy="0"/>
        </a:xfrm>
      </p:grpSpPr>
      <p:pic>
        <p:nvPicPr>
          <p:cNvPr id="53" name="do_logo_original.pdf" descr="do_logo_original.pdf"/>
          <p:cNvPicPr>
            <a:picLocks noChangeAspect="1"/>
          </p:cNvPicPr>
          <p:nvPr/>
        </p:nvPicPr>
        <p:blipFill>
          <a:blip r:embed="rId2">
            <a:extLst/>
          </a:blip>
          <a:stretch>
            <a:fillRect/>
          </a:stretch>
        </p:blipFill>
        <p:spPr>
          <a:xfrm>
            <a:off x="20884875" y="10234634"/>
            <a:ext cx="3518450" cy="3518451"/>
          </a:xfrm>
          <a:prstGeom prst="rect">
            <a:avLst/>
          </a:prstGeom>
          <a:ln w="12700">
            <a:miter lim="400000"/>
          </a:ln>
        </p:spPr>
      </p:pic>
      <p:sp>
        <p:nvSpPr>
          <p:cNvPr id="54" name="Bild"/>
          <p:cNvSpPr>
            <a:spLocks noGrp="1"/>
          </p:cNvSpPr>
          <p:nvPr>
            <p:ph type="pic" sz="half" idx="13"/>
          </p:nvPr>
        </p:nvSpPr>
        <p:spPr>
          <a:xfrm>
            <a:off x="13165979" y="952500"/>
            <a:ext cx="9525002" cy="11468100"/>
          </a:xfrm>
          <a:prstGeom prst="rect">
            <a:avLst/>
          </a:prstGeom>
        </p:spPr>
        <p:txBody>
          <a:bodyPr lIns="91439" tIns="45719" rIns="91439" bIns="45719" anchor="t">
            <a:noAutofit/>
          </a:bodyPr>
          <a:lstStyle/>
          <a:p>
            <a:endParaRPr/>
          </a:p>
        </p:txBody>
      </p:sp>
      <p:sp>
        <p:nvSpPr>
          <p:cNvPr id="55" name="Titeltext"/>
          <p:cNvSpPr txBox="1">
            <a:spLocks noGrp="1"/>
          </p:cNvSpPr>
          <p:nvPr>
            <p:ph type="title"/>
          </p:nvPr>
        </p:nvSpPr>
        <p:spPr>
          <a:xfrm>
            <a:off x="1651000" y="952500"/>
            <a:ext cx="10223500" cy="5549900"/>
          </a:xfrm>
          <a:prstGeom prst="rect">
            <a:avLst/>
          </a:prstGeom>
        </p:spPr>
        <p:txBody>
          <a:bodyPr anchor="b"/>
          <a:lstStyle>
            <a:lvl1pPr>
              <a:defRPr sz="8400">
                <a:solidFill>
                  <a:srgbClr val="000000"/>
                </a:solidFill>
              </a:defRPr>
            </a:lvl1pPr>
          </a:lstStyle>
          <a:p>
            <a:r>
              <a:t>Titeltext</a:t>
            </a:r>
          </a:p>
        </p:txBody>
      </p:sp>
      <p:sp>
        <p:nvSpPr>
          <p:cNvPr id="56" name="Brödtext nivå ett…"/>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Brödtext nivå ett</a:t>
            </a:r>
          </a:p>
          <a:p>
            <a:pPr lvl="1"/>
            <a:r>
              <a:t>Brödtext nivå två</a:t>
            </a:r>
          </a:p>
          <a:p>
            <a:pPr lvl="2"/>
            <a:r>
              <a:t>Brödtext nivå tre</a:t>
            </a:r>
          </a:p>
          <a:p>
            <a:pPr lvl="3"/>
            <a:r>
              <a:t>Brödtext nivå fyra</a:t>
            </a:r>
          </a:p>
          <a:p>
            <a:pPr lvl="4"/>
            <a:r>
              <a:t>Brödtext nivå fem</a:t>
            </a:r>
          </a:p>
        </p:txBody>
      </p:sp>
      <p:sp>
        <p:nvSpPr>
          <p:cNvPr id="57"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el - Upptill">
    <p:spTree>
      <p:nvGrpSpPr>
        <p:cNvPr id="1" name=""/>
        <p:cNvGrpSpPr/>
        <p:nvPr/>
      </p:nvGrpSpPr>
      <p:grpSpPr>
        <a:xfrm>
          <a:off x="0" y="0"/>
          <a:ext cx="0" cy="0"/>
          <a:chOff x="0" y="0"/>
          <a:chExt cx="0" cy="0"/>
        </a:xfrm>
      </p:grpSpPr>
      <p:pic>
        <p:nvPicPr>
          <p:cNvPr id="64" name="do_logo_original.pdf" descr="do_logo_original.pdf"/>
          <p:cNvPicPr>
            <a:picLocks noChangeAspect="1"/>
          </p:cNvPicPr>
          <p:nvPr/>
        </p:nvPicPr>
        <p:blipFill>
          <a:blip r:embed="rId2">
            <a:extLst/>
          </a:blip>
          <a:stretch>
            <a:fillRect/>
          </a:stretch>
        </p:blipFill>
        <p:spPr>
          <a:xfrm>
            <a:off x="20884875" y="10234634"/>
            <a:ext cx="3518450" cy="3518451"/>
          </a:xfrm>
          <a:prstGeom prst="rect">
            <a:avLst/>
          </a:prstGeom>
          <a:ln w="12700">
            <a:miter lim="400000"/>
          </a:ln>
        </p:spPr>
      </p:pic>
      <p:sp>
        <p:nvSpPr>
          <p:cNvPr id="65" name="Titeltext"/>
          <p:cNvSpPr txBox="1">
            <a:spLocks noGrp="1"/>
          </p:cNvSpPr>
          <p:nvPr>
            <p:ph type="title"/>
          </p:nvPr>
        </p:nvSpPr>
        <p:spPr>
          <a:prstGeom prst="rect">
            <a:avLst/>
          </a:prstGeom>
        </p:spPr>
        <p:txBody>
          <a:bodyPr/>
          <a:lstStyle>
            <a:lvl1pPr>
              <a:defRPr>
                <a:solidFill>
                  <a:srgbClr val="000000"/>
                </a:solidFill>
              </a:defRPr>
            </a:lvl1pPr>
          </a:lstStyle>
          <a:p>
            <a:r>
              <a:t>Titeltext</a:t>
            </a:r>
          </a:p>
        </p:txBody>
      </p:sp>
      <p:sp>
        <p:nvSpPr>
          <p:cNvPr id="66"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el, punkter och bild">
    <p:spTree>
      <p:nvGrpSpPr>
        <p:cNvPr id="1" name=""/>
        <p:cNvGrpSpPr/>
        <p:nvPr/>
      </p:nvGrpSpPr>
      <p:grpSpPr>
        <a:xfrm>
          <a:off x="0" y="0"/>
          <a:ext cx="0" cy="0"/>
          <a:chOff x="0" y="0"/>
          <a:chExt cx="0" cy="0"/>
        </a:xfrm>
      </p:grpSpPr>
      <p:pic>
        <p:nvPicPr>
          <p:cNvPr id="73" name="do_logo_original.pdf" descr="do_logo_original.pdf"/>
          <p:cNvPicPr>
            <a:picLocks noChangeAspect="1"/>
          </p:cNvPicPr>
          <p:nvPr/>
        </p:nvPicPr>
        <p:blipFill>
          <a:blip r:embed="rId2">
            <a:extLst/>
          </a:blip>
          <a:stretch>
            <a:fillRect/>
          </a:stretch>
        </p:blipFill>
        <p:spPr>
          <a:xfrm>
            <a:off x="20884875" y="10234634"/>
            <a:ext cx="3518450" cy="3518451"/>
          </a:xfrm>
          <a:prstGeom prst="rect">
            <a:avLst/>
          </a:prstGeom>
          <a:ln w="12700">
            <a:miter lim="400000"/>
          </a:ln>
        </p:spPr>
      </p:pic>
      <p:sp>
        <p:nvSpPr>
          <p:cNvPr id="74" name="Bild"/>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75" name="Titeltext"/>
          <p:cNvSpPr txBox="1">
            <a:spLocks noGrp="1"/>
          </p:cNvSpPr>
          <p:nvPr>
            <p:ph type="title"/>
          </p:nvPr>
        </p:nvSpPr>
        <p:spPr>
          <a:prstGeom prst="rect">
            <a:avLst/>
          </a:prstGeom>
        </p:spPr>
        <p:txBody>
          <a:bodyPr/>
          <a:lstStyle>
            <a:lvl1pPr>
              <a:defRPr>
                <a:solidFill>
                  <a:srgbClr val="000000"/>
                </a:solidFill>
              </a:defRPr>
            </a:lvl1pPr>
          </a:lstStyle>
          <a:p>
            <a:r>
              <a:t>Titeltext</a:t>
            </a:r>
          </a:p>
        </p:txBody>
      </p:sp>
      <p:sp>
        <p:nvSpPr>
          <p:cNvPr id="76" name="Brödtext nivå ett…"/>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Brödtext nivå ett</a:t>
            </a:r>
          </a:p>
          <a:p>
            <a:pPr lvl="1"/>
            <a:r>
              <a:t>Brödtext nivå två</a:t>
            </a:r>
          </a:p>
          <a:p>
            <a:pPr lvl="2"/>
            <a:r>
              <a:t>Brödtext nivå tre</a:t>
            </a:r>
          </a:p>
          <a:p>
            <a:pPr lvl="3"/>
            <a:r>
              <a:t>Brödtext nivå fyra</a:t>
            </a:r>
          </a:p>
          <a:p>
            <a:pPr lvl="4"/>
            <a:r>
              <a:t>Brödtext nivå fem</a:t>
            </a:r>
          </a:p>
        </p:txBody>
      </p:sp>
      <p:sp>
        <p:nvSpPr>
          <p:cNvPr id="77"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unkter">
    <p:spTree>
      <p:nvGrpSpPr>
        <p:cNvPr id="1" name=""/>
        <p:cNvGrpSpPr/>
        <p:nvPr/>
      </p:nvGrpSpPr>
      <p:grpSpPr>
        <a:xfrm>
          <a:off x="0" y="0"/>
          <a:ext cx="0" cy="0"/>
          <a:chOff x="0" y="0"/>
          <a:chExt cx="0" cy="0"/>
        </a:xfrm>
      </p:grpSpPr>
      <p:pic>
        <p:nvPicPr>
          <p:cNvPr id="84" name="do_logo_original.pdf" descr="do_logo_original.pdf"/>
          <p:cNvPicPr>
            <a:picLocks noChangeAspect="1"/>
          </p:cNvPicPr>
          <p:nvPr/>
        </p:nvPicPr>
        <p:blipFill>
          <a:blip r:embed="rId2">
            <a:extLst/>
          </a:blip>
          <a:stretch>
            <a:fillRect/>
          </a:stretch>
        </p:blipFill>
        <p:spPr>
          <a:xfrm>
            <a:off x="20884875" y="10234634"/>
            <a:ext cx="3518450" cy="3518451"/>
          </a:xfrm>
          <a:prstGeom prst="rect">
            <a:avLst/>
          </a:prstGeom>
          <a:ln w="12700">
            <a:miter lim="400000"/>
          </a:ln>
        </p:spPr>
      </p:pic>
      <p:sp>
        <p:nvSpPr>
          <p:cNvPr id="85" name="Brödtext nivå ett…"/>
          <p:cNvSpPr txBox="1">
            <a:spLocks noGrp="1"/>
          </p:cNvSpPr>
          <p:nvPr>
            <p:ph type="body" idx="1"/>
          </p:nvPr>
        </p:nvSpPr>
        <p:spPr>
          <a:xfrm>
            <a:off x="1689100" y="1778000"/>
            <a:ext cx="21005800" cy="10160000"/>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86"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Foto - 3 per sida">
    <p:spTree>
      <p:nvGrpSpPr>
        <p:cNvPr id="1" name=""/>
        <p:cNvGrpSpPr/>
        <p:nvPr/>
      </p:nvGrpSpPr>
      <p:grpSpPr>
        <a:xfrm>
          <a:off x="0" y="0"/>
          <a:ext cx="0" cy="0"/>
          <a:chOff x="0" y="0"/>
          <a:chExt cx="0" cy="0"/>
        </a:xfrm>
      </p:grpSpPr>
      <p:pic>
        <p:nvPicPr>
          <p:cNvPr id="93" name="do_logo_original.pdf" descr="do_logo_original.pdf"/>
          <p:cNvPicPr>
            <a:picLocks noChangeAspect="1"/>
          </p:cNvPicPr>
          <p:nvPr/>
        </p:nvPicPr>
        <p:blipFill>
          <a:blip r:embed="rId2">
            <a:extLst/>
          </a:blip>
          <a:stretch>
            <a:fillRect/>
          </a:stretch>
        </p:blipFill>
        <p:spPr>
          <a:xfrm>
            <a:off x="20884875" y="10234634"/>
            <a:ext cx="3518450" cy="3518451"/>
          </a:xfrm>
          <a:prstGeom prst="rect">
            <a:avLst/>
          </a:prstGeom>
          <a:ln w="12700">
            <a:miter lim="400000"/>
          </a:ln>
        </p:spPr>
      </p:pic>
      <p:sp>
        <p:nvSpPr>
          <p:cNvPr id="94" name="Bild"/>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95" name="Bild"/>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96" name="Bild"/>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97"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Titeltext</a:t>
            </a:r>
          </a:p>
        </p:txBody>
      </p:sp>
      <p:sp>
        <p:nvSpPr>
          <p:cNvPr id="3" name="Brödtext nivå ett…"/>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Brödtext nivå ett</a:t>
            </a:r>
          </a:p>
          <a:p>
            <a:pPr lvl="1"/>
            <a:r>
              <a:t>Brödtext nivå två</a:t>
            </a:r>
          </a:p>
          <a:p>
            <a:pPr lvl="2"/>
            <a:r>
              <a:t>Brödtext nivå tre</a:t>
            </a:r>
          </a:p>
          <a:p>
            <a:pPr lvl="3"/>
            <a:r>
              <a:t>Brödtext nivå fyra</a:t>
            </a:r>
          </a:p>
          <a:p>
            <a:pPr lvl="4"/>
            <a:r>
              <a:t>Brödtext nivå fem</a:t>
            </a:r>
          </a:p>
        </p:txBody>
      </p:sp>
      <p:pic>
        <p:nvPicPr>
          <p:cNvPr id="4" name="Bild" descr="Bild"/>
          <p:cNvPicPr>
            <a:picLocks noChangeAspect="1"/>
          </p:cNvPicPr>
          <p:nvPr/>
        </p:nvPicPr>
        <p:blipFill>
          <a:blip r:embed="rId15">
            <a:extLst/>
          </a:blip>
          <a:stretch>
            <a:fillRect/>
          </a:stretch>
        </p:blipFill>
        <p:spPr>
          <a:xfrm>
            <a:off x="21740680" y="804316"/>
            <a:ext cx="1519303" cy="1388568"/>
          </a:xfrm>
          <a:prstGeom prst="rect">
            <a:avLst/>
          </a:prstGeom>
          <a:ln w="12700">
            <a:miter lim="400000"/>
          </a:ln>
        </p:spPr>
      </p:pic>
      <p:pic>
        <p:nvPicPr>
          <p:cNvPr id="5" name="do_logo_original.pdf" descr="do_logo_original.pdf"/>
          <p:cNvPicPr>
            <a:picLocks noChangeAspect="1"/>
          </p:cNvPicPr>
          <p:nvPr/>
        </p:nvPicPr>
        <p:blipFill>
          <a:blip r:embed="rId16">
            <a:extLst/>
          </a:blip>
          <a:stretch>
            <a:fillRect/>
          </a:stretch>
        </p:blipFill>
        <p:spPr>
          <a:xfrm>
            <a:off x="20884875" y="10234634"/>
            <a:ext cx="3518450" cy="3518451"/>
          </a:xfrm>
          <a:prstGeom prst="rect">
            <a:avLst/>
          </a:prstGeom>
          <a:ln w="12700">
            <a:miter lim="400000"/>
          </a:ln>
        </p:spPr>
      </p:pic>
      <p:sp>
        <p:nvSpPr>
          <p:cNvPr id="6" name="Diabildsnummer"/>
          <p:cNvSpPr txBox="1">
            <a:spLocks noGrp="1"/>
          </p:cNvSpPr>
          <p:nvPr>
            <p:ph type="sldNum" sz="quarter" idx="2"/>
          </p:nvPr>
        </p:nvSpPr>
        <p:spPr>
          <a:xfrm>
            <a:off x="11959031" y="13081000"/>
            <a:ext cx="453239" cy="461059"/>
          </a:xfrm>
          <a:prstGeom prst="rect">
            <a:avLst/>
          </a:prstGeom>
          <a:ln w="12700">
            <a:miter lim="400000"/>
          </a:ln>
        </p:spPr>
        <p:txBody>
          <a:bodyPr wrap="none" lIns="50800" tIns="50800" rIns="50800" bIns="50800">
            <a:spAutoFit/>
          </a:bodyPr>
          <a:lstStyle>
            <a:lvl1pPr>
              <a:defRPr sz="240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A92827"/>
          </a:solidFill>
          <a:uFillTx/>
          <a:latin typeface="Helvetica Neue Medium"/>
          <a:ea typeface="Helvetica Neue Medium"/>
          <a:cs typeface="Helvetica Neue Medium"/>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A92827"/>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A92827"/>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A92827"/>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A92827"/>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A92827"/>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A92827"/>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A92827"/>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A92827"/>
          </a:solidFill>
          <a:uFillTx/>
          <a:latin typeface="Helvetica Neue Medium"/>
          <a:ea typeface="Helvetica Neue Medium"/>
          <a:cs typeface="Helvetica Neue Medium"/>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j-lt"/>
          <a:ea typeface="+mj-ea"/>
          <a:cs typeface="+mj-cs"/>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j-lt"/>
          <a:ea typeface="+mj-ea"/>
          <a:cs typeface="+mj-cs"/>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j-lt"/>
          <a:ea typeface="+mj-ea"/>
          <a:cs typeface="+mj-cs"/>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j-lt"/>
          <a:ea typeface="+mj-ea"/>
          <a:cs typeface="+mj-cs"/>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j-lt"/>
          <a:ea typeface="+mj-ea"/>
          <a:cs typeface="+mj-cs"/>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j-lt"/>
          <a:ea typeface="+mj-ea"/>
          <a:cs typeface="+mj-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j-lt"/>
          <a:ea typeface="+mj-ea"/>
          <a:cs typeface="+mj-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j-lt"/>
          <a:ea typeface="+mj-ea"/>
          <a:cs typeface="+mj-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png"/><Relationship Id="rId1" Type="http://schemas.microsoft.com/office/2007/relationships/media" Target="../media/media1.mp3"/><Relationship Id="rId2"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4.jpeg"/><Relationship Id="rId5" Type="http://schemas.openxmlformats.org/officeDocument/2006/relationships/image" Target="../media/image6.png"/><Relationship Id="rId1" Type="http://schemas.microsoft.com/office/2007/relationships/media" Target="../media/media10.mp3"/><Relationship Id="rId2" Type="http://schemas.openxmlformats.org/officeDocument/2006/relationships/audio" Target="../media/media10.mp3"/></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5.jpeg"/><Relationship Id="rId5" Type="http://schemas.openxmlformats.org/officeDocument/2006/relationships/image" Target="../media/image6.png"/><Relationship Id="rId1" Type="http://schemas.microsoft.com/office/2007/relationships/media" Target="../media/media11.mp3"/><Relationship Id="rId2" Type="http://schemas.openxmlformats.org/officeDocument/2006/relationships/audio" Target="../media/media11.mp3"/></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6.jpeg"/><Relationship Id="rId5" Type="http://schemas.openxmlformats.org/officeDocument/2006/relationships/image" Target="../media/image6.png"/><Relationship Id="rId1" Type="http://schemas.microsoft.com/office/2007/relationships/media" Target="../media/media12.mp3"/><Relationship Id="rId2" Type="http://schemas.openxmlformats.org/officeDocument/2006/relationships/audio" Target="../media/media12.mp3"/></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7.gif"/><Relationship Id="rId5" Type="http://schemas.openxmlformats.org/officeDocument/2006/relationships/image" Target="../media/image6.png"/><Relationship Id="rId1" Type="http://schemas.microsoft.com/office/2007/relationships/media" Target="../media/media13.mp3"/><Relationship Id="rId2" Type="http://schemas.openxmlformats.org/officeDocument/2006/relationships/audio" Target="../media/media13.mp3"/></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8.jpeg"/><Relationship Id="rId5" Type="http://schemas.openxmlformats.org/officeDocument/2006/relationships/image" Target="../media/image6.png"/><Relationship Id="rId1" Type="http://schemas.microsoft.com/office/2007/relationships/media" Target="../media/media14.mp3"/><Relationship Id="rId2" Type="http://schemas.openxmlformats.org/officeDocument/2006/relationships/audio" Target="../media/media14.mp3"/></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6.png"/><Relationship Id="rId1" Type="http://schemas.microsoft.com/office/2007/relationships/media" Target="../media/media2.mp3"/><Relationship Id="rId2" Type="http://schemas.openxmlformats.org/officeDocument/2006/relationships/audio" Target="../media/media2.mp3"/></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png"/><Relationship Id="rId5" Type="http://schemas.openxmlformats.org/officeDocument/2006/relationships/image" Target="../media/image6.png"/><Relationship Id="rId1" Type="http://schemas.microsoft.com/office/2007/relationships/media" Target="../media/media3.mp3"/><Relationship Id="rId2" Type="http://schemas.openxmlformats.org/officeDocument/2006/relationships/audio" Target="../media/media3.mp3"/></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8.gif"/><Relationship Id="rId5" Type="http://schemas.openxmlformats.org/officeDocument/2006/relationships/image" Target="../media/image6.png"/><Relationship Id="rId1" Type="http://schemas.microsoft.com/office/2007/relationships/media" Target="../media/media4.mp3"/><Relationship Id="rId2" Type="http://schemas.openxmlformats.org/officeDocument/2006/relationships/audio" Target="../media/media4.mp3"/></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6.png"/><Relationship Id="rId1" Type="http://schemas.microsoft.com/office/2007/relationships/media" Target="../media/media5.mp3"/><Relationship Id="rId2" Type="http://schemas.openxmlformats.org/officeDocument/2006/relationships/audio" Target="../media/media5.mp3"/></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jpeg"/><Relationship Id="rId5" Type="http://schemas.openxmlformats.org/officeDocument/2006/relationships/image" Target="../media/image6.png"/><Relationship Id="rId1" Type="http://schemas.microsoft.com/office/2007/relationships/media" Target="../media/media6.mp3"/><Relationship Id="rId2" Type="http://schemas.openxmlformats.org/officeDocument/2006/relationships/audio" Target="../media/media6.mp3"/></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2.jpeg"/><Relationship Id="rId5" Type="http://schemas.openxmlformats.org/officeDocument/2006/relationships/image" Target="../media/image6.png"/><Relationship Id="rId1" Type="http://schemas.microsoft.com/office/2007/relationships/media" Target="../media/media7.mp3"/><Relationship Id="rId2" Type="http://schemas.openxmlformats.org/officeDocument/2006/relationships/audio" Target="../media/media7.mp3"/></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3.jpeg"/><Relationship Id="rId5" Type="http://schemas.openxmlformats.org/officeDocument/2006/relationships/image" Target="../media/image6.png"/><Relationship Id="rId1" Type="http://schemas.microsoft.com/office/2007/relationships/media" Target="../media/media8.mp3"/><Relationship Id="rId2" Type="http://schemas.openxmlformats.org/officeDocument/2006/relationships/audio" Target="../media/media8.mp3"/></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4.jpeg"/><Relationship Id="rId5" Type="http://schemas.openxmlformats.org/officeDocument/2006/relationships/image" Target="../media/image6.png"/><Relationship Id="rId1" Type="http://schemas.microsoft.com/office/2007/relationships/media" Target="../media/media9.mp3"/><Relationship Id="rId2" Type="http://schemas.openxmlformats.org/officeDocument/2006/relationships/audio" Target="../media/media9.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ruta 2"/>
          <p:cNvSpPr txBox="1"/>
          <p:nvPr/>
        </p:nvSpPr>
        <p:spPr>
          <a:xfrm>
            <a:off x="6500113" y="11686450"/>
            <a:ext cx="9798813" cy="21098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
            </a:r>
            <a:br/>
            <a:endParaRPr/>
          </a:p>
          <a:p>
            <a:pPr>
              <a:defRPr sz="4000">
                <a:latin typeface="+mj-lt"/>
                <a:ea typeface="+mj-ea"/>
                <a:cs typeface="+mj-cs"/>
                <a:sym typeface="Helvetica Neue"/>
              </a:defRPr>
            </a:pPr>
            <a:r>
              <a:t> Dignit Omnia – O viaţă demnă pentru toţi </a:t>
            </a:r>
            <a:endParaRPr b="1"/>
          </a:p>
        </p:txBody>
      </p:sp>
      <p:pic>
        <p:nvPicPr>
          <p:cNvPr id="141" name="Bildobjekt 3" descr="Bildobjekt 3"/>
          <p:cNvPicPr>
            <a:picLocks noChangeAspect="1"/>
          </p:cNvPicPr>
          <p:nvPr/>
        </p:nvPicPr>
        <p:blipFill>
          <a:blip r:embed="rId4">
            <a:extLst/>
          </a:blip>
          <a:stretch>
            <a:fillRect/>
          </a:stretch>
        </p:blipFill>
        <p:spPr>
          <a:xfrm>
            <a:off x="19176776" y="12258599"/>
            <a:ext cx="5029201" cy="1330515"/>
          </a:xfrm>
          <a:prstGeom prst="rect">
            <a:avLst/>
          </a:prstGeom>
          <a:ln w="12700">
            <a:miter lim="400000"/>
          </a:ln>
        </p:spPr>
      </p:pic>
      <p:pic>
        <p:nvPicPr>
          <p:cNvPr id="142" name="DOpptlogga.jpg" descr="DOpptlogga.jpg"/>
          <p:cNvPicPr>
            <a:picLocks noChangeAspect="1"/>
          </p:cNvPicPr>
          <p:nvPr/>
        </p:nvPicPr>
        <p:blipFill>
          <a:blip r:embed="rId5">
            <a:extLst/>
          </a:blip>
          <a:stretch>
            <a:fillRect/>
          </a:stretch>
        </p:blipFill>
        <p:spPr>
          <a:xfrm>
            <a:off x="0" y="0"/>
            <a:ext cx="24384000" cy="13716000"/>
          </a:xfrm>
          <a:prstGeom prst="rect">
            <a:avLst/>
          </a:prstGeom>
          <a:ln w="12700">
            <a:miter lim="400000"/>
          </a:ln>
        </p:spPr>
      </p:pic>
      <p:pic>
        <p:nvPicPr>
          <p:cNvPr id="143" name="Namnlös.png" descr="Namnlös.png"/>
          <p:cNvPicPr>
            <a:picLocks noChangeAspect="1"/>
          </p:cNvPicPr>
          <p:nvPr/>
        </p:nvPicPr>
        <p:blipFill>
          <a:blip r:embed="rId6">
            <a:extLst/>
          </a:blip>
          <a:stretch>
            <a:fillRect/>
          </a:stretch>
        </p:blipFill>
        <p:spPr>
          <a:xfrm>
            <a:off x="19237574" y="12362367"/>
            <a:ext cx="5035202" cy="1330516"/>
          </a:xfrm>
          <a:prstGeom prst="rect">
            <a:avLst/>
          </a:prstGeom>
          <a:ln w="12700">
            <a:miter lim="400000"/>
          </a:ln>
        </p:spPr>
      </p:pic>
      <p:pic>
        <p:nvPicPr>
          <p:cNvPr id="2" name="Bild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3028564" y="362528"/>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ubrik 1"/>
          <p:cNvSpPr txBox="1">
            <a:spLocks noGrp="1"/>
          </p:cNvSpPr>
          <p:nvPr>
            <p:ph type="title"/>
          </p:nvPr>
        </p:nvSpPr>
        <p:spPr>
          <a:prstGeom prst="rect">
            <a:avLst/>
          </a:prstGeom>
        </p:spPr>
        <p:txBody>
          <a:bodyPr/>
          <a:lstStyle/>
          <a:p>
            <a:pPr defTabSz="387984">
              <a:defRPr sz="4700"/>
            </a:pPr>
            <a:r>
              <a:t/>
            </a:r>
            <a:br/>
            <a:r>
              <a:t> Stomacul </a:t>
            </a:r>
            <a:br/>
            <a:endParaRPr/>
          </a:p>
        </p:txBody>
      </p:sp>
      <p:sp>
        <p:nvSpPr>
          <p:cNvPr id="180" name="Platshållare för text 2"/>
          <p:cNvSpPr txBox="1">
            <a:spLocks noGrp="1"/>
          </p:cNvSpPr>
          <p:nvPr>
            <p:ph type="body" sz="half" idx="1"/>
          </p:nvPr>
        </p:nvSpPr>
        <p:spPr>
          <a:xfrm>
            <a:off x="7651750" y="3168648"/>
            <a:ext cx="13493750" cy="9629055"/>
          </a:xfrm>
          <a:prstGeom prst="rect">
            <a:avLst/>
          </a:prstGeom>
        </p:spPr>
        <p:txBody>
          <a:bodyPr/>
          <a:lstStyle/>
          <a:p>
            <a:pPr marL="552450" indent="-552450" defTabSz="718184">
              <a:spcBef>
                <a:spcPts val="5100"/>
              </a:spcBef>
              <a:defRPr sz="3480"/>
            </a:pPr>
            <a:endParaRPr/>
          </a:p>
          <a:p>
            <a:pPr marL="552450" indent="-552450" defTabSz="718184">
              <a:spcBef>
                <a:spcPts val="5100"/>
              </a:spcBef>
              <a:defRPr sz="3480" b="1"/>
            </a:pPr>
            <a:r>
              <a:t>Ce este o mâncare bună? </a:t>
            </a:r>
          </a:p>
          <a:p>
            <a:pPr marL="552450" indent="-552450" defTabSz="718184">
              <a:spcBef>
                <a:spcPts val="5100"/>
              </a:spcBef>
              <a:defRPr sz="3480"/>
            </a:pPr>
            <a:r>
              <a:t>Corpul are nevoie de glucide (de exemplu fructe şi cartofi), proteine (de exemplu carne şi fasole) şi grăsimi (de exemplu avocado şi unt). Cel mai important este să mâncăm mâncăruri variate cu multe legume. </a:t>
            </a:r>
          </a:p>
          <a:p>
            <a:pPr marL="552450" indent="-552450" defTabSz="718184">
              <a:spcBef>
                <a:spcPts val="5100"/>
              </a:spcBef>
              <a:defRPr sz="3480" b="1"/>
            </a:pPr>
            <a:r>
              <a:t>Ce este o mâncare proastă? </a:t>
            </a:r>
          </a:p>
          <a:p>
            <a:pPr marL="552450" indent="-552450" defTabSz="718184">
              <a:spcBef>
                <a:spcPts val="5100"/>
              </a:spcBef>
              <a:defRPr sz="3480"/>
            </a:pPr>
            <a:r>
              <a:t>Consumul de zahăr şi sare în cantităţi mari nu este bun pentru corp. Acestea se află în pâinea albă, în băuturile răcoritoare, în paste făinoase şi în tăiţei de făină. Aceste mâncăruri nu sunt bogate în substanţe nutritive. </a:t>
            </a:r>
          </a:p>
        </p:txBody>
      </p:sp>
      <p:pic>
        <p:nvPicPr>
          <p:cNvPr id="181" name="Picture 19" descr="Picture 19"/>
          <p:cNvPicPr>
            <a:picLocks noChangeAspect="1"/>
          </p:cNvPicPr>
          <p:nvPr/>
        </p:nvPicPr>
        <p:blipFill>
          <a:blip r:embed="rId4">
            <a:extLst/>
          </a:blip>
          <a:stretch>
            <a:fillRect/>
          </a:stretch>
        </p:blipFill>
        <p:spPr>
          <a:xfrm>
            <a:off x="787200" y="3703477"/>
            <a:ext cx="6107359" cy="7555073"/>
          </a:xfrm>
          <a:prstGeom prst="rect">
            <a:avLst/>
          </a:prstGeom>
          <a:ln w="12700">
            <a:miter lim="400000"/>
          </a:ln>
        </p:spPr>
      </p:pic>
      <p:pic>
        <p:nvPicPr>
          <p:cNvPr id="2" name="bild1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361073" y="10922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8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Rubrik 1"/>
          <p:cNvSpPr txBox="1">
            <a:spLocks noGrp="1"/>
          </p:cNvSpPr>
          <p:nvPr>
            <p:ph type="title"/>
          </p:nvPr>
        </p:nvSpPr>
        <p:spPr>
          <a:prstGeom prst="rect">
            <a:avLst/>
          </a:prstGeom>
        </p:spPr>
        <p:txBody>
          <a:bodyPr/>
          <a:lstStyle/>
          <a:p>
            <a:r>
              <a:t>Pielea </a:t>
            </a:r>
          </a:p>
        </p:txBody>
      </p:sp>
      <p:sp>
        <p:nvSpPr>
          <p:cNvPr id="184" name="Platshållare för text 2"/>
          <p:cNvSpPr txBox="1">
            <a:spLocks noGrp="1"/>
          </p:cNvSpPr>
          <p:nvPr>
            <p:ph type="body" sz="half" idx="1"/>
          </p:nvPr>
        </p:nvSpPr>
        <p:spPr>
          <a:xfrm>
            <a:off x="1689100" y="3149600"/>
            <a:ext cx="11645900" cy="8985250"/>
          </a:xfrm>
          <a:prstGeom prst="rect">
            <a:avLst/>
          </a:prstGeom>
        </p:spPr>
        <p:txBody>
          <a:bodyPr/>
          <a:lstStyle/>
          <a:p>
            <a:pPr>
              <a:defRPr sz="4000"/>
            </a:pPr>
            <a:r>
              <a:t>Pielea este şi ea un organ, cel mai mare organ al corpului. Pielea este vie şi o schimbăm mereu. </a:t>
            </a:r>
          </a:p>
          <a:p>
            <a:pPr>
              <a:defRPr sz="4000"/>
            </a:pPr>
            <a:r>
              <a:t>Pielea îndeplineşte funcţiuni importante cum ar fi: protejarea organele interne ale corpului, simte atingeri, reglează temperatura corpului şi altele.</a:t>
            </a:r>
            <a:r>
              <a:rPr sz="3600"/>
              <a:t> </a:t>
            </a:r>
          </a:p>
        </p:txBody>
      </p:sp>
      <p:pic>
        <p:nvPicPr>
          <p:cNvPr id="185" name="Picture 22" descr="Picture 22"/>
          <p:cNvPicPr>
            <a:picLocks noChangeAspect="1"/>
          </p:cNvPicPr>
          <p:nvPr/>
        </p:nvPicPr>
        <p:blipFill>
          <a:blip r:embed="rId4">
            <a:extLst/>
          </a:blip>
          <a:stretch>
            <a:fillRect/>
          </a:stretch>
        </p:blipFill>
        <p:spPr>
          <a:xfrm>
            <a:off x="15030450" y="3979941"/>
            <a:ext cx="6817715" cy="5403007"/>
          </a:xfrm>
          <a:prstGeom prst="rect">
            <a:avLst/>
          </a:prstGeom>
          <a:ln w="12700">
            <a:miter lim="400000"/>
          </a:ln>
        </p:spPr>
      </p:pic>
      <p:pic>
        <p:nvPicPr>
          <p:cNvPr id="2" name="bild1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132473" y="10922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ubrik 1"/>
          <p:cNvSpPr txBox="1">
            <a:spLocks noGrp="1"/>
          </p:cNvSpPr>
          <p:nvPr>
            <p:ph type="title"/>
          </p:nvPr>
        </p:nvSpPr>
        <p:spPr>
          <a:prstGeom prst="rect">
            <a:avLst/>
          </a:prstGeom>
        </p:spPr>
        <p:txBody>
          <a:bodyPr/>
          <a:lstStyle>
            <a:lvl1pPr>
              <a:defRPr sz="10000"/>
            </a:lvl1pPr>
          </a:lstStyle>
          <a:p>
            <a:r>
              <a:t>Organele genitale ale bărbatului </a:t>
            </a:r>
          </a:p>
        </p:txBody>
      </p:sp>
      <p:sp>
        <p:nvSpPr>
          <p:cNvPr id="188" name="Platshållare för text 2"/>
          <p:cNvSpPr txBox="1">
            <a:spLocks noGrp="1"/>
          </p:cNvSpPr>
          <p:nvPr>
            <p:ph type="body" sz="half" idx="1"/>
          </p:nvPr>
        </p:nvSpPr>
        <p:spPr>
          <a:xfrm>
            <a:off x="1689100" y="3149600"/>
            <a:ext cx="14198600" cy="9296400"/>
          </a:xfrm>
          <a:prstGeom prst="rect">
            <a:avLst/>
          </a:prstGeom>
        </p:spPr>
        <p:txBody>
          <a:bodyPr/>
          <a:lstStyle/>
          <a:p>
            <a:pPr>
              <a:defRPr sz="4000"/>
            </a:pPr>
            <a:r>
              <a:t>Organele noastre genitale sunt la fel de importante ca şi celelalte organe. Avem nevoie de ele pentru a putea urina, a ne face plăcerile sau pentru a face copii. Organele genitale arată în mod diferit la bărbaţi şi la femei. Organele genitale ale bărbatului </a:t>
            </a:r>
          </a:p>
          <a:p>
            <a:pPr>
              <a:defRPr sz="4000"/>
            </a:pPr>
            <a:r>
              <a:t>Bărbatul are un penis şi testicule în exteriorul corpului. În interiorul corpului se află o vezică, unde se strânge urina, care apoi este urinată prin penis. În interiorul corpului mai există şi o vezică în care se fomează sperma, care face ca femeia să rămână gravidă la ejaculare. Lângă rect se află prostata. Cancerul de prostată este o boală obişnuită la bărbaţi. </a:t>
            </a:r>
          </a:p>
        </p:txBody>
      </p:sp>
      <p:pic>
        <p:nvPicPr>
          <p:cNvPr id="189" name="Picture 25" descr="Picture 25"/>
          <p:cNvPicPr>
            <a:picLocks noChangeAspect="1"/>
          </p:cNvPicPr>
          <p:nvPr/>
        </p:nvPicPr>
        <p:blipFill>
          <a:blip r:embed="rId4">
            <a:extLst/>
          </a:blip>
          <a:stretch>
            <a:fillRect/>
          </a:stretch>
        </p:blipFill>
        <p:spPr>
          <a:xfrm>
            <a:off x="16170795" y="3859931"/>
            <a:ext cx="7141191" cy="5036419"/>
          </a:xfrm>
          <a:prstGeom prst="rect">
            <a:avLst/>
          </a:prstGeom>
          <a:ln w="12700">
            <a:miter lim="400000"/>
          </a:ln>
        </p:spPr>
      </p:pic>
      <p:pic>
        <p:nvPicPr>
          <p:cNvPr id="2" name="bild1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311986" y="10922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5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tshållare för text 2"/>
          <p:cNvSpPr txBox="1">
            <a:spLocks noGrp="1"/>
          </p:cNvSpPr>
          <p:nvPr>
            <p:ph type="body" sz="half" idx="1"/>
          </p:nvPr>
        </p:nvSpPr>
        <p:spPr>
          <a:xfrm>
            <a:off x="1251284" y="3079504"/>
            <a:ext cx="12224086" cy="7435568"/>
          </a:xfrm>
          <a:prstGeom prst="rect">
            <a:avLst/>
          </a:prstGeom>
        </p:spPr>
        <p:txBody>
          <a:bodyPr/>
          <a:lstStyle/>
          <a:p>
            <a:pPr marL="0" indent="0" defTabSz="784225">
              <a:spcBef>
                <a:spcPts val="5600"/>
              </a:spcBef>
              <a:buSzTx/>
              <a:buNone/>
              <a:defRPr sz="3800" b="1"/>
            </a:pPr>
            <a:r>
              <a:t>Organele genitale ale femeii </a:t>
            </a:r>
          </a:p>
          <a:p>
            <a:pPr marL="603250" indent="-603250" defTabSz="784225">
              <a:spcBef>
                <a:spcPts val="5600"/>
              </a:spcBef>
              <a:defRPr sz="3800"/>
            </a:pPr>
            <a:r>
              <a:t>Organele genitale ale femeii constau din vagin. În interiorul corpului se află o vezică, unde se strânge urina, care apoi este urinată printr-un orificiu deasupra vaginului. În interiorul corpului se află şi uterul, unde se dezvoltă copilul în caz de graviditate. </a:t>
            </a:r>
          </a:p>
          <a:p>
            <a:pPr marL="0" indent="0" defTabSz="784225">
              <a:spcBef>
                <a:spcPts val="0"/>
              </a:spcBef>
              <a:buSzTx/>
              <a:buNone/>
              <a:defRPr sz="3800"/>
            </a:pPr>
            <a:r>
              <a:t/>
            </a:r>
            <a:br/>
            <a:r>
              <a:t/>
            </a:r>
            <a:br/>
            <a:endParaRPr/>
          </a:p>
        </p:txBody>
      </p:sp>
      <p:pic>
        <p:nvPicPr>
          <p:cNvPr id="192" name="Picture 34" descr="Picture 34"/>
          <p:cNvPicPr>
            <a:picLocks noChangeAspect="1"/>
          </p:cNvPicPr>
          <p:nvPr/>
        </p:nvPicPr>
        <p:blipFill>
          <a:blip r:embed="rId4">
            <a:extLst/>
          </a:blip>
          <a:stretch>
            <a:fillRect/>
          </a:stretch>
        </p:blipFill>
        <p:spPr>
          <a:xfrm>
            <a:off x="13938312" y="648122"/>
            <a:ext cx="7973818" cy="10565311"/>
          </a:xfrm>
          <a:prstGeom prst="rect">
            <a:avLst/>
          </a:prstGeom>
          <a:ln w="12700">
            <a:miter lim="400000"/>
          </a:ln>
        </p:spPr>
      </p:pic>
      <p:pic>
        <p:nvPicPr>
          <p:cNvPr id="2" name="bild1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236382" y="1110672"/>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4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tshållare för text 2"/>
          <p:cNvSpPr txBox="1">
            <a:spLocks noGrp="1"/>
          </p:cNvSpPr>
          <p:nvPr>
            <p:ph type="body" idx="1"/>
          </p:nvPr>
        </p:nvSpPr>
        <p:spPr>
          <a:xfrm>
            <a:off x="7981950" y="3149600"/>
            <a:ext cx="14712950" cy="9296400"/>
          </a:xfrm>
          <a:prstGeom prst="rect">
            <a:avLst/>
          </a:prstGeom>
        </p:spPr>
        <p:txBody>
          <a:bodyPr/>
          <a:lstStyle/>
          <a:p>
            <a:pPr marL="0" indent="0" defTabSz="784225">
              <a:spcBef>
                <a:spcPts val="5600"/>
              </a:spcBef>
              <a:buSzTx/>
              <a:buNone/>
              <a:defRPr sz="3800" b="1"/>
            </a:pPr>
            <a:r>
              <a:t>Graviditate </a:t>
            </a:r>
          </a:p>
          <a:p>
            <a:pPr marL="603250" indent="-603250" defTabSz="784225">
              <a:spcBef>
                <a:spcPts val="5600"/>
              </a:spcBef>
              <a:defRPr sz="3800"/>
            </a:pPr>
            <a:r>
              <a:t>La vârsta de adolescenţă femeia începe să aibă ovulaţii. Aceasta înseamnă că o dată pe lună un ou are posibilitatea să fie fecundat în uter. Când oul este fecundat acesta rămâne fixat în uter şi evoluează într-un copil. Dacă oul nu se fecundează, acesta îşi continuă deplasarea prin vagin printr-o sângerare, care se numeşte menstruaţie. Aceasta este cu totul normal. </a:t>
            </a:r>
          </a:p>
          <a:p>
            <a:pPr marL="603250" indent="-603250" defTabSz="784225">
              <a:spcBef>
                <a:spcPts val="5600"/>
              </a:spcBef>
              <a:defRPr sz="3800"/>
            </a:pPr>
            <a:r>
              <a:t>Dacă o graviditate nu evoluează bine, corpul o întrerupe el insăşi. Aceasta se numeşte întrerupere de sarcină şi poate fi însoţită de dureri abdominale şi sângerări puternice. Dacă te simţi rău, contactează asistenţa medicală.</a:t>
            </a:r>
          </a:p>
        </p:txBody>
      </p:sp>
      <p:pic>
        <p:nvPicPr>
          <p:cNvPr id="195" name="Picture 37" descr="Picture 37"/>
          <p:cNvPicPr>
            <a:picLocks noChangeAspect="1"/>
          </p:cNvPicPr>
          <p:nvPr/>
        </p:nvPicPr>
        <p:blipFill>
          <a:blip r:embed="rId4">
            <a:extLst/>
          </a:blip>
          <a:stretch>
            <a:fillRect/>
          </a:stretch>
        </p:blipFill>
        <p:spPr>
          <a:xfrm>
            <a:off x="1840060" y="5001693"/>
            <a:ext cx="3786709" cy="3786709"/>
          </a:xfrm>
          <a:prstGeom prst="rect">
            <a:avLst/>
          </a:prstGeom>
          <a:ln w="12700">
            <a:miter lim="400000"/>
          </a:ln>
        </p:spPr>
      </p:pic>
      <p:pic>
        <p:nvPicPr>
          <p:cNvPr id="2" name="bild1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132472" y="1173018"/>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9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Medfinansierats.gif" descr="Medfinansierats.gif"/>
          <p:cNvPicPr>
            <a:picLocks noChangeAspect="1"/>
          </p:cNvPicPr>
          <p:nvPr/>
        </p:nvPicPr>
        <p:blipFill>
          <a:blip r:embed="rId2">
            <a:extLst/>
          </a:blip>
          <a:stretch>
            <a:fillRect/>
          </a:stretch>
        </p:blipFill>
        <p:spPr>
          <a:xfrm>
            <a:off x="3525043" y="1253316"/>
            <a:ext cx="16814054" cy="1120936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ubrik"/>
          <p:cNvSpPr txBox="1">
            <a:spLocks noGrp="1"/>
          </p:cNvSpPr>
          <p:nvPr>
            <p:ph type="ctrTitle"/>
          </p:nvPr>
        </p:nvSpPr>
        <p:spPr>
          <a:prstGeom prst="rect">
            <a:avLst/>
          </a:prstGeom>
        </p:spPr>
        <p:txBody>
          <a:bodyPr/>
          <a:lstStyle/>
          <a:p>
            <a:pPr defTabSz="808990">
              <a:defRPr sz="9800"/>
            </a:pPr>
            <a:r>
              <a:t/>
            </a:r>
            <a:br/>
            <a:r>
              <a:t/>
            </a:r>
            <a:br/>
            <a:r>
              <a:t> Corpul nostru </a:t>
            </a:r>
          </a:p>
        </p:txBody>
      </p:sp>
      <p:sp>
        <p:nvSpPr>
          <p:cNvPr id="146" name="Underrubrik"/>
          <p:cNvSpPr txBox="1">
            <a:spLocks noGrp="1"/>
          </p:cNvSpPr>
          <p:nvPr>
            <p:ph type="subTitle" sz="quarter" idx="1"/>
          </p:nvPr>
        </p:nvSpPr>
        <p:spPr>
          <a:prstGeom prst="rect">
            <a:avLst/>
          </a:prstGeom>
        </p:spPr>
        <p:txBody>
          <a:bodyPr/>
          <a:lstStyle/>
          <a:p>
            <a:r>
              <a:t> lăcaşul sufletului </a:t>
            </a:r>
          </a:p>
        </p:txBody>
      </p:sp>
      <p:pic>
        <p:nvPicPr>
          <p:cNvPr id="2" name="bild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153254" y="424873"/>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ubrik"/>
          <p:cNvSpPr txBox="1">
            <a:spLocks noGrp="1"/>
          </p:cNvSpPr>
          <p:nvPr>
            <p:ph type="title"/>
          </p:nvPr>
        </p:nvSpPr>
        <p:spPr>
          <a:prstGeom prst="rect">
            <a:avLst/>
          </a:prstGeom>
        </p:spPr>
        <p:txBody>
          <a:bodyPr/>
          <a:lstStyle/>
          <a:p>
            <a:pPr defTabSz="586104">
              <a:defRPr sz="7100"/>
            </a:pPr>
            <a:r>
              <a:t/>
            </a:r>
            <a:br/>
            <a:r>
              <a:t> Cum arată corpul nostru înăuntru? </a:t>
            </a:r>
          </a:p>
        </p:txBody>
      </p:sp>
      <p:sp>
        <p:nvSpPr>
          <p:cNvPr id="149" name="Innehåll"/>
          <p:cNvSpPr txBox="1">
            <a:spLocks noGrp="1"/>
          </p:cNvSpPr>
          <p:nvPr>
            <p:ph type="body" sz="half" idx="1"/>
          </p:nvPr>
        </p:nvSpPr>
        <p:spPr>
          <a:xfrm>
            <a:off x="1689100" y="3149600"/>
            <a:ext cx="9533082" cy="9296400"/>
          </a:xfrm>
          <a:prstGeom prst="rect">
            <a:avLst/>
          </a:prstGeom>
        </p:spPr>
        <p:txBody>
          <a:bodyPr/>
          <a:lstStyle/>
          <a:p>
            <a:pPr>
              <a:defRPr sz="4000"/>
            </a:pPr>
            <a:r>
              <a:t> Avem nevoie de corp pentru a putea trăi. De aceea, este important să învăţăm mai mult despre propriul nostru corp pentru a-l putea îngriji într-un mod adecvat. Când ne îngrijim cor pul, ne simţim bine şi putem fi mai sănătoşi şi avea o viaţă mai lungă. </a:t>
            </a:r>
          </a:p>
          <a:p>
            <a:pPr>
              <a:defRPr sz="4000"/>
            </a:pPr>
            <a:r>
              <a:t>• În interiorul corpului există organe, fiecare dintre ele îndeplinind o anumită sarcină. În corp există peste 40 de organe diferite şi vom studia mai îndeaproape câteva dintre ele. </a:t>
            </a:r>
          </a:p>
        </p:txBody>
      </p:sp>
      <p:pic>
        <p:nvPicPr>
          <p:cNvPr id="150" name="Picture 43" descr="Picture 43"/>
          <p:cNvPicPr>
            <a:picLocks noChangeAspect="1"/>
          </p:cNvPicPr>
          <p:nvPr/>
        </p:nvPicPr>
        <p:blipFill>
          <a:blip r:embed="rId4">
            <a:extLst/>
          </a:blip>
          <a:stretch>
            <a:fillRect/>
          </a:stretch>
        </p:blipFill>
        <p:spPr>
          <a:xfrm>
            <a:off x="12500991" y="3878005"/>
            <a:ext cx="7117045" cy="7107692"/>
          </a:xfrm>
          <a:prstGeom prst="rect">
            <a:avLst/>
          </a:prstGeom>
          <a:ln w="12700">
            <a:miter lim="400000"/>
          </a:ln>
        </p:spPr>
      </p:pic>
      <p:pic>
        <p:nvPicPr>
          <p:cNvPr id="2" name="bild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277945" y="10922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2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ubrik"/>
          <p:cNvSpPr txBox="1">
            <a:spLocks noGrp="1"/>
          </p:cNvSpPr>
          <p:nvPr>
            <p:ph type="title"/>
          </p:nvPr>
        </p:nvSpPr>
        <p:spPr>
          <a:prstGeom prst="rect">
            <a:avLst/>
          </a:prstGeom>
        </p:spPr>
        <p:txBody>
          <a:bodyPr/>
          <a:lstStyle/>
          <a:p>
            <a:pPr defTabSz="387984">
              <a:defRPr sz="4700"/>
            </a:pPr>
            <a:r>
              <a:t/>
            </a:r>
            <a:br/>
            <a:r>
              <a:t> Inima </a:t>
            </a:r>
            <a:br/>
            <a:endParaRPr/>
          </a:p>
        </p:txBody>
      </p:sp>
      <p:sp>
        <p:nvSpPr>
          <p:cNvPr id="153" name="Platshållare för text 1"/>
          <p:cNvSpPr txBox="1">
            <a:spLocks noGrp="1"/>
          </p:cNvSpPr>
          <p:nvPr>
            <p:ph type="body" sz="half" idx="1"/>
          </p:nvPr>
        </p:nvSpPr>
        <p:spPr>
          <a:xfrm>
            <a:off x="8707581" y="3315854"/>
            <a:ext cx="12470246" cy="9296401"/>
          </a:xfrm>
          <a:prstGeom prst="rect">
            <a:avLst/>
          </a:prstGeom>
        </p:spPr>
        <p:txBody>
          <a:bodyPr/>
          <a:lstStyle>
            <a:lvl1pPr>
              <a:defRPr sz="4000"/>
            </a:lvl1pPr>
          </a:lstStyle>
          <a:p>
            <a:r>
              <a:t> Sarcina inimii este aceea de a pompa sângele în corp. În sânge există oxigen, de care au nevoie toate organele noastre. Oxigenul este adus de sânge când acesta trece prin plămânii noştri. Oxigenul este vital pentru noi. Dacă nu avem suficient oxigen în corp, murim. Poţi simţi fiecare bătaie de inimă ca un impuls. Încearcă singur să pui două degete pe partea interioară a mâinii. </a:t>
            </a:r>
          </a:p>
        </p:txBody>
      </p:sp>
      <p:pic>
        <p:nvPicPr>
          <p:cNvPr id="154" name="Picture 1" descr="Picture 1"/>
          <p:cNvPicPr>
            <a:picLocks/>
          </p:cNvPicPr>
          <p:nvPr/>
        </p:nvPicPr>
        <p:blipFill>
          <a:blip r:embed="rId4">
            <a:extLst/>
          </a:blip>
          <a:stretch>
            <a:fillRect/>
          </a:stretch>
        </p:blipFill>
        <p:spPr>
          <a:xfrm>
            <a:off x="1689100" y="3581479"/>
            <a:ext cx="6032609" cy="5764494"/>
          </a:xfrm>
          <a:prstGeom prst="rect">
            <a:avLst/>
          </a:prstGeom>
          <a:ln w="12700">
            <a:miter lim="400000"/>
          </a:ln>
        </p:spPr>
      </p:pic>
      <p:pic>
        <p:nvPicPr>
          <p:cNvPr id="2" name="bild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215600" y="10922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5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ubrik"/>
          <p:cNvSpPr txBox="1">
            <a:spLocks noGrp="1"/>
          </p:cNvSpPr>
          <p:nvPr>
            <p:ph type="title"/>
          </p:nvPr>
        </p:nvSpPr>
        <p:spPr>
          <a:prstGeom prst="rect">
            <a:avLst/>
          </a:prstGeom>
        </p:spPr>
        <p:txBody>
          <a:bodyPr/>
          <a:lstStyle/>
          <a:p>
            <a:pPr defTabSz="387984">
              <a:defRPr sz="4700"/>
            </a:pPr>
            <a:r>
              <a:t/>
            </a:r>
            <a:br/>
            <a:r>
              <a:t> Plămânii </a:t>
            </a:r>
            <a:br/>
            <a:endParaRPr/>
          </a:p>
        </p:txBody>
      </p:sp>
      <p:pic>
        <p:nvPicPr>
          <p:cNvPr id="157" name="Picture 4" descr="Picture 4"/>
          <p:cNvPicPr>
            <a:picLocks noChangeAspect="1"/>
          </p:cNvPicPr>
          <p:nvPr/>
        </p:nvPicPr>
        <p:blipFill>
          <a:blip r:embed="rId4">
            <a:extLst/>
          </a:blip>
          <a:stretch>
            <a:fillRect/>
          </a:stretch>
        </p:blipFill>
        <p:spPr>
          <a:xfrm>
            <a:off x="1689100" y="2086810"/>
            <a:ext cx="4827440" cy="3663378"/>
          </a:xfrm>
          <a:prstGeom prst="rect">
            <a:avLst/>
          </a:prstGeom>
          <a:ln w="12700">
            <a:miter lim="400000"/>
          </a:ln>
        </p:spPr>
      </p:pic>
      <p:pic>
        <p:nvPicPr>
          <p:cNvPr id="158" name="Picture 7" descr="Picture 7"/>
          <p:cNvPicPr>
            <a:picLocks noChangeAspect="1"/>
          </p:cNvPicPr>
          <p:nvPr/>
        </p:nvPicPr>
        <p:blipFill>
          <a:blip r:embed="rId5">
            <a:extLst/>
          </a:blip>
          <a:stretch>
            <a:fillRect/>
          </a:stretch>
        </p:blipFill>
        <p:spPr>
          <a:xfrm>
            <a:off x="13716000" y="8625740"/>
            <a:ext cx="5829300" cy="4367036"/>
          </a:xfrm>
          <a:prstGeom prst="rect">
            <a:avLst/>
          </a:prstGeom>
          <a:ln w="12700">
            <a:miter lim="400000"/>
          </a:ln>
        </p:spPr>
      </p:pic>
      <p:sp>
        <p:nvSpPr>
          <p:cNvPr id="159" name="textruta 3"/>
          <p:cNvSpPr txBox="1"/>
          <p:nvPr/>
        </p:nvSpPr>
        <p:spPr>
          <a:xfrm>
            <a:off x="1689100" y="7609216"/>
            <a:ext cx="10807700" cy="43545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latin typeface="+mj-lt"/>
                <a:ea typeface="+mj-ea"/>
                <a:cs typeface="+mj-cs"/>
                <a:sym typeface="Helvetica Neue"/>
              </a:defRPr>
            </a:lvl1pPr>
          </a:lstStyle>
          <a:p>
            <a:r>
              <a:t>Sarcina plămânilor este aceea de a respira pentru noi pentru a ne umple corpul cu oxigen. După ce toate organele corpului au primit sângele pompat de inimă, sângele se pompează înapoi în plămâni cu bioxidul de carbon de care corpul nu are nevoie şi pe care îl expirăm. </a:t>
            </a:r>
          </a:p>
        </p:txBody>
      </p:sp>
      <p:sp>
        <p:nvSpPr>
          <p:cNvPr id="160" name="Rektangel 4"/>
          <p:cNvSpPr txBox="1"/>
          <p:nvPr/>
        </p:nvSpPr>
        <p:spPr>
          <a:xfrm>
            <a:off x="13716000" y="2993428"/>
            <a:ext cx="8978900" cy="49667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000" b="1">
                <a:latin typeface="+mj-lt"/>
                <a:ea typeface="+mj-ea"/>
                <a:cs typeface="+mj-cs"/>
                <a:sym typeface="Helvetica Neue"/>
              </a:defRPr>
            </a:pPr>
            <a:r>
              <a:t/>
            </a:r>
            <a:br/>
            <a:r>
              <a:rPr b="0"/>
              <a:t>Când inspirăm, coşul pieptului se măreşte, iar când expirăm se micşorează. Pune o mână pe coşul pieptului şi vei simţi mişcările corpului. Plămânii sunt afectaţi de fumat, aceasta putând duce la </a:t>
            </a:r>
          </a:p>
          <a:p>
            <a:pPr>
              <a:defRPr sz="4000">
                <a:latin typeface="+mj-lt"/>
                <a:ea typeface="+mj-ea"/>
                <a:cs typeface="+mj-cs"/>
                <a:sym typeface="Helvetica Neue"/>
              </a:defRPr>
            </a:pPr>
            <a:r>
              <a:t>diferite boli de plămâni. </a:t>
            </a:r>
          </a:p>
        </p:txBody>
      </p:sp>
      <p:pic>
        <p:nvPicPr>
          <p:cNvPr id="2" name="bild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298727" y="10922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0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Rubrik 1"/>
          <p:cNvSpPr txBox="1">
            <a:spLocks noGrp="1"/>
          </p:cNvSpPr>
          <p:nvPr>
            <p:ph type="title"/>
          </p:nvPr>
        </p:nvSpPr>
        <p:spPr>
          <a:prstGeom prst="rect">
            <a:avLst/>
          </a:prstGeom>
        </p:spPr>
        <p:txBody>
          <a:bodyPr/>
          <a:lstStyle>
            <a:lvl1pPr>
              <a:defRPr sz="9600"/>
            </a:lvl1pPr>
          </a:lstStyle>
          <a:p>
            <a:r>
              <a:t>Creierul </a:t>
            </a:r>
          </a:p>
        </p:txBody>
      </p:sp>
      <p:sp>
        <p:nvSpPr>
          <p:cNvPr id="163" name="Platshållare för text 2"/>
          <p:cNvSpPr txBox="1">
            <a:spLocks noGrp="1"/>
          </p:cNvSpPr>
          <p:nvPr>
            <p:ph type="body" sz="half" idx="1"/>
          </p:nvPr>
        </p:nvSpPr>
        <p:spPr>
          <a:xfrm>
            <a:off x="1689100" y="3149600"/>
            <a:ext cx="10598150" cy="9296400"/>
          </a:xfrm>
          <a:prstGeom prst="rect">
            <a:avLst/>
          </a:prstGeom>
        </p:spPr>
        <p:txBody>
          <a:bodyPr/>
          <a:lstStyle>
            <a:lvl1pPr>
              <a:defRPr sz="4000"/>
            </a:lvl1pPr>
          </a:lstStyle>
          <a:p>
            <a:r>
              <a:t>Creierul este centrul de control al corpului primind semnale din restul corpului, care spun de exemplu că ne este foame, simţim dureri, ne este frig sau ne este teamă. </a:t>
            </a:r>
          </a:p>
        </p:txBody>
      </p:sp>
      <p:pic>
        <p:nvPicPr>
          <p:cNvPr id="164" name="Picture 10" descr="Picture 10"/>
          <p:cNvPicPr>
            <a:picLocks noChangeAspect="1"/>
          </p:cNvPicPr>
          <p:nvPr/>
        </p:nvPicPr>
        <p:blipFill>
          <a:blip r:embed="rId4">
            <a:extLst/>
          </a:blip>
          <a:stretch>
            <a:fillRect/>
          </a:stretch>
        </p:blipFill>
        <p:spPr>
          <a:xfrm>
            <a:off x="14039850" y="3414207"/>
            <a:ext cx="6534150" cy="5080373"/>
          </a:xfrm>
          <a:prstGeom prst="rect">
            <a:avLst/>
          </a:prstGeom>
          <a:ln w="12700">
            <a:miter lim="400000"/>
          </a:ln>
        </p:spPr>
      </p:pic>
      <p:sp>
        <p:nvSpPr>
          <p:cNvPr id="165" name="Rektangel 5"/>
          <p:cNvSpPr txBox="1"/>
          <p:nvPr/>
        </p:nvSpPr>
        <p:spPr>
          <a:xfrm>
            <a:off x="13487400" y="8992961"/>
            <a:ext cx="7791450" cy="12964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571500" indent="-571500" algn="l">
              <a:buSzPct val="100000"/>
              <a:buFont typeface="Arial"/>
              <a:buChar char="•"/>
              <a:defRPr sz="4000">
                <a:latin typeface="+mj-lt"/>
                <a:ea typeface="+mj-ea"/>
                <a:cs typeface="+mj-cs"/>
                <a:sym typeface="Helvetica Neue"/>
              </a:defRPr>
            </a:lvl1pPr>
          </a:lstStyle>
          <a:p>
            <a:r>
              <a:t>Creierul poate fi efectat de alcohol şi stupefiante. </a:t>
            </a:r>
          </a:p>
        </p:txBody>
      </p:sp>
      <p:pic>
        <p:nvPicPr>
          <p:cNvPr id="2" name="bild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194818" y="10922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8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ubrik 1"/>
          <p:cNvSpPr txBox="1">
            <a:spLocks noGrp="1"/>
          </p:cNvSpPr>
          <p:nvPr>
            <p:ph type="title"/>
          </p:nvPr>
        </p:nvSpPr>
        <p:spPr>
          <a:prstGeom prst="rect">
            <a:avLst/>
          </a:prstGeom>
        </p:spPr>
        <p:txBody>
          <a:bodyPr/>
          <a:lstStyle/>
          <a:p>
            <a:pPr defTabSz="387984">
              <a:defRPr sz="4700"/>
            </a:pPr>
            <a:r>
              <a:t/>
            </a:r>
            <a:br/>
            <a:r>
              <a:t> Scheletul </a:t>
            </a:r>
            <a:br/>
            <a:endParaRPr/>
          </a:p>
        </p:txBody>
      </p:sp>
      <p:sp>
        <p:nvSpPr>
          <p:cNvPr id="168" name="Platshållare för text 2"/>
          <p:cNvSpPr txBox="1">
            <a:spLocks noGrp="1"/>
          </p:cNvSpPr>
          <p:nvPr>
            <p:ph type="body" idx="1"/>
          </p:nvPr>
        </p:nvSpPr>
        <p:spPr>
          <a:xfrm>
            <a:off x="1689100" y="3149600"/>
            <a:ext cx="14560550" cy="9296400"/>
          </a:xfrm>
          <a:prstGeom prst="rect">
            <a:avLst/>
          </a:prstGeom>
        </p:spPr>
        <p:txBody>
          <a:bodyPr/>
          <a:lstStyle>
            <a:lvl1pPr>
              <a:defRPr sz="4400"/>
            </a:lvl1pPr>
          </a:lstStyle>
          <a:p>
            <a:r>
              <a:t> Scheletul corpului este acela care face ca noi să putem merge şi sta în picioare. Scheletul constă din mai mult de 200 de oase. Noi folosim scheletul aproape tot timpul şi este important să facem aceasta. Scheletul se întăreşte când facem mişcare. Dacă stăm nemişcaţi toată ziua, scheletul devine fragil şi se rupe mai uşor. </a:t>
            </a:r>
          </a:p>
        </p:txBody>
      </p:sp>
      <p:pic>
        <p:nvPicPr>
          <p:cNvPr id="169" name="Picture 13" descr="Picture 13"/>
          <p:cNvPicPr>
            <a:picLocks noChangeAspect="1"/>
          </p:cNvPicPr>
          <p:nvPr/>
        </p:nvPicPr>
        <p:blipFill>
          <a:blip r:embed="rId4">
            <a:extLst/>
          </a:blip>
          <a:stretch>
            <a:fillRect/>
          </a:stretch>
        </p:blipFill>
        <p:spPr>
          <a:xfrm>
            <a:off x="17126322" y="3830215"/>
            <a:ext cx="4990728" cy="6879113"/>
          </a:xfrm>
          <a:prstGeom prst="rect">
            <a:avLst/>
          </a:prstGeom>
          <a:ln w="12700">
            <a:miter lim="400000"/>
          </a:ln>
        </p:spPr>
      </p:pic>
      <p:pic>
        <p:nvPicPr>
          <p:cNvPr id="2" name="bild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236382" y="10922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8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ubrik 1"/>
          <p:cNvSpPr txBox="1">
            <a:spLocks noGrp="1"/>
          </p:cNvSpPr>
          <p:nvPr>
            <p:ph type="title"/>
          </p:nvPr>
        </p:nvSpPr>
        <p:spPr>
          <a:prstGeom prst="rect">
            <a:avLst/>
          </a:prstGeom>
        </p:spPr>
        <p:txBody>
          <a:bodyPr/>
          <a:lstStyle/>
          <a:p>
            <a:r>
              <a:t>Muşchii </a:t>
            </a:r>
          </a:p>
        </p:txBody>
      </p:sp>
      <p:sp>
        <p:nvSpPr>
          <p:cNvPr id="172" name="Platshållare för text 2"/>
          <p:cNvSpPr txBox="1">
            <a:spLocks noGrp="1"/>
          </p:cNvSpPr>
          <p:nvPr>
            <p:ph type="body" sz="half" idx="1"/>
          </p:nvPr>
        </p:nvSpPr>
        <p:spPr>
          <a:xfrm>
            <a:off x="8242300" y="2959100"/>
            <a:ext cx="13798550" cy="9296400"/>
          </a:xfrm>
          <a:prstGeom prst="rect">
            <a:avLst/>
          </a:prstGeom>
        </p:spPr>
        <p:txBody>
          <a:bodyPr/>
          <a:lstStyle>
            <a:lvl1pPr>
              <a:defRPr sz="4000"/>
            </a:lvl1pPr>
          </a:lstStyle>
          <a:p>
            <a:r>
              <a:t>Corpul este plin de muşchi. Muşchii ataşaţi pe schelet fac să ne putem mişca. Inima este şi ea un muşchi care pompează sângele în corp. </a:t>
            </a:r>
          </a:p>
        </p:txBody>
      </p:sp>
      <p:pic>
        <p:nvPicPr>
          <p:cNvPr id="173" name="Picture 16" descr="Picture 16"/>
          <p:cNvPicPr>
            <a:picLocks noChangeAspect="1"/>
          </p:cNvPicPr>
          <p:nvPr/>
        </p:nvPicPr>
        <p:blipFill>
          <a:blip r:embed="rId4">
            <a:extLst/>
          </a:blip>
          <a:stretch>
            <a:fillRect/>
          </a:stretch>
        </p:blipFill>
        <p:spPr>
          <a:xfrm>
            <a:off x="643336" y="4000500"/>
            <a:ext cx="7543246" cy="6915150"/>
          </a:xfrm>
          <a:prstGeom prst="rect">
            <a:avLst/>
          </a:prstGeom>
          <a:ln w="12700">
            <a:miter lim="400000"/>
          </a:ln>
        </p:spPr>
      </p:pic>
      <p:pic>
        <p:nvPicPr>
          <p:cNvPr id="2" name="bild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194818" y="10922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ubrik 1"/>
          <p:cNvSpPr txBox="1">
            <a:spLocks noGrp="1"/>
          </p:cNvSpPr>
          <p:nvPr>
            <p:ph type="title"/>
          </p:nvPr>
        </p:nvSpPr>
        <p:spPr>
          <a:xfrm>
            <a:off x="1689100" y="416559"/>
            <a:ext cx="21005800" cy="2286001"/>
          </a:xfrm>
          <a:prstGeom prst="rect">
            <a:avLst/>
          </a:prstGeom>
        </p:spPr>
        <p:txBody>
          <a:bodyPr/>
          <a:lstStyle/>
          <a:p>
            <a:pPr defTabSz="387984">
              <a:defRPr sz="4700"/>
            </a:pPr>
            <a:r>
              <a:t/>
            </a:r>
            <a:br/>
            <a:r>
              <a:t> Stomacul </a:t>
            </a:r>
            <a:br/>
            <a:endParaRPr/>
          </a:p>
        </p:txBody>
      </p:sp>
      <p:sp>
        <p:nvSpPr>
          <p:cNvPr id="176" name="Platshållare för text 2"/>
          <p:cNvSpPr txBox="1">
            <a:spLocks noGrp="1"/>
          </p:cNvSpPr>
          <p:nvPr>
            <p:ph type="body" sz="half" idx="1"/>
          </p:nvPr>
        </p:nvSpPr>
        <p:spPr>
          <a:xfrm>
            <a:off x="7651750" y="3168648"/>
            <a:ext cx="13493750" cy="9629055"/>
          </a:xfrm>
          <a:prstGeom prst="rect">
            <a:avLst/>
          </a:prstGeom>
        </p:spPr>
        <p:txBody>
          <a:bodyPr/>
          <a:lstStyle/>
          <a:p>
            <a:pPr>
              <a:defRPr sz="4000"/>
            </a:pPr>
            <a:r>
              <a:t>Stomacul constă din mai multe părţi. Când înghiţi mâncarea, aceasta trece mai întâi prin esofag şi ajunge în stomacul propriu-zis, care prelucrează mâncarea. După aceea, mâncarea trece în intestine, unde se absorb toate substanţele nutritive. </a:t>
            </a:r>
          </a:p>
          <a:p>
            <a:pPr>
              <a:defRPr sz="4000"/>
            </a:pPr>
            <a:r>
              <a:t>Din păcate, corpul absoarbe şi substanţele nefolositoare pe care le mâncăm, cum ar fi zahărul şi băuturile răcoritoare. Atunci ne simţim prost. De aceea, este bine să ştim ce este o mâncare bună pentru a ne simţi bine. </a:t>
            </a:r>
          </a:p>
        </p:txBody>
      </p:sp>
      <p:pic>
        <p:nvPicPr>
          <p:cNvPr id="177" name="Picture 19" descr="Picture 19"/>
          <p:cNvPicPr>
            <a:picLocks noChangeAspect="1"/>
          </p:cNvPicPr>
          <p:nvPr/>
        </p:nvPicPr>
        <p:blipFill>
          <a:blip r:embed="rId4">
            <a:extLst/>
          </a:blip>
          <a:stretch>
            <a:fillRect/>
          </a:stretch>
        </p:blipFill>
        <p:spPr>
          <a:xfrm>
            <a:off x="787200" y="3703477"/>
            <a:ext cx="6107359" cy="7555073"/>
          </a:xfrm>
          <a:prstGeom prst="rect">
            <a:avLst/>
          </a:prstGeom>
          <a:ln w="12700">
            <a:miter lim="400000"/>
          </a:ln>
        </p:spPr>
      </p:pic>
      <p:pic>
        <p:nvPicPr>
          <p:cNvPr id="2" name="bild9.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319509" y="1153159"/>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0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295</Words>
  <Application>Microsoft Macintosh PowerPoint</Application>
  <PresentationFormat>Anpassad</PresentationFormat>
  <Paragraphs>41</Paragraphs>
  <Slides>15</Slides>
  <Notes>0</Notes>
  <HiddenSlides>0</HiddenSlides>
  <MMClips>14</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Helvetica Neue</vt:lpstr>
      <vt:lpstr>Helvetica Neue Light</vt:lpstr>
      <vt:lpstr>Helvetica Neue Medium</vt:lpstr>
      <vt:lpstr>Arial</vt:lpstr>
      <vt:lpstr>White</vt:lpstr>
      <vt:lpstr>PowerPoint-presentation</vt:lpstr>
      <vt:lpstr>   Corpul nostru </vt:lpstr>
      <vt:lpstr>  Cum arată corpul nostru înăuntru? </vt:lpstr>
      <vt:lpstr>  Inima  </vt:lpstr>
      <vt:lpstr>  Plămânii  </vt:lpstr>
      <vt:lpstr>Creierul </vt:lpstr>
      <vt:lpstr>  Scheletul  </vt:lpstr>
      <vt:lpstr>Muşchii </vt:lpstr>
      <vt:lpstr>  Stomacul  </vt:lpstr>
      <vt:lpstr>  Stomacul  </vt:lpstr>
      <vt:lpstr>Pielea </vt:lpstr>
      <vt:lpstr>Organele genitale ale bărbatului </vt:lpstr>
      <vt:lpstr>PowerPoint-presentation</vt:lpstr>
      <vt:lpstr>PowerPoint-presentation</vt:lpstr>
      <vt:lpstr>PowerPoint-presentation</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cp:lastModifiedBy>Microsoft Office-användare</cp:lastModifiedBy>
  <cp:revision>2</cp:revision>
  <dcterms:modified xsi:type="dcterms:W3CDTF">2018-04-26T08:14:59Z</dcterms:modified>
</cp:coreProperties>
</file>