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1"/>
    <p:restoredTop sz="94674"/>
  </p:normalViewPr>
  <p:slideViewPr>
    <p:cSldViewPr snapToGrid="0" snapToObjects="1">
      <p:cViewPr>
        <p:scale>
          <a:sx n="40" d="100"/>
          <a:sy n="40" d="100"/>
        </p:scale>
        <p:origin x="1744" y="11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168" y="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69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5" Type="http://schemas.openxmlformats.org/officeDocument/2006/relationships/image" Target="../media/image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5" Type="http://schemas.openxmlformats.org/officeDocument/2006/relationships/image" Target="../media/image4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5" Type="http://schemas.openxmlformats.org/officeDocument/2006/relationships/image" Target="../media/image4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jpeg"/><Relationship Id="rId6" Type="http://schemas.openxmlformats.org/officeDocument/2006/relationships/image" Target="../media/image4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4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openxmlformats.org/officeDocument/2006/relationships/image" Target="../media/image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5" Type="http://schemas.openxmlformats.org/officeDocument/2006/relationships/image" Target="../media/image4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4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219701" y="11524172"/>
            <a:ext cx="137160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sv-SE" sz="5400" b="0" dirty="0"/>
          </a:p>
          <a:p>
            <a:r>
              <a:rPr lang="vi-VN" sz="5400" b="0" dirty="0" smtClean="0"/>
              <a:t>Digniti </a:t>
            </a:r>
            <a:r>
              <a:rPr lang="vi-VN" sz="5400" b="0" dirty="0"/>
              <a:t>Omnia - o viață demnă pentru toți </a:t>
            </a:r>
            <a:endParaRPr kumimoji="0" lang="sv-SE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Bild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37914" y="899886"/>
            <a:ext cx="812800" cy="8128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0" y="11742001"/>
            <a:ext cx="5029200" cy="13289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Asigurare</a:t>
            </a:r>
            <a:r>
              <a:rPr lang="sv-SE" dirty="0" smtClean="0"/>
              <a:t> </a:t>
            </a:r>
            <a:r>
              <a:rPr lang="sv-SE" dirty="0"/>
              <a:t>auto </a:t>
            </a:r>
            <a:endParaRPr lang="ru-RU" dirty="0"/>
          </a:p>
        </p:txBody>
      </p:sp>
      <p:sp>
        <p:nvSpPr>
          <p:cNvPr id="7" name="textruta 6"/>
          <p:cNvSpPr txBox="1"/>
          <p:nvPr/>
        </p:nvSpPr>
        <p:spPr>
          <a:xfrm>
            <a:off x="359229" y="9366398"/>
            <a:ext cx="21357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Asigurarea </a:t>
            </a:r>
            <a:r>
              <a:rPr lang="vi-VN" sz="5000" b="0" dirty="0"/>
              <a:t>auto este obligatorie în Suedia, asigură mașina în ziua în care o </a:t>
            </a:r>
            <a:r>
              <a:rPr lang="vi-VN" sz="5000" b="0" dirty="0" smtClean="0"/>
              <a:t>cumperi.</a:t>
            </a:r>
            <a:endParaRPr lang="sv-SE" sz="5000" b="0" dirty="0" smtClean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Altfel </a:t>
            </a:r>
            <a:r>
              <a:rPr lang="vi-VN" sz="5000" b="0" dirty="0"/>
              <a:t>se impune o taxă scumpă pentru fiecare zi în care conduci fără asigurare. </a:t>
            </a:r>
            <a:endParaRPr lang="sv-SE" sz="5000" b="0" dirty="0"/>
          </a:p>
        </p:txBody>
      </p:sp>
      <p:pic>
        <p:nvPicPr>
          <p:cNvPr id="8" name="Picture 4" descr="http://cmsprod.bytbil.com/wp-content/uploads/sites/88/2014/12/bilforsak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77870"/>
            <a:ext cx="9220200" cy="61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80914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1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24 </a:t>
            </a:r>
            <a:r>
              <a:rPr lang="sv-SE" dirty="0"/>
              <a:t>de </a:t>
            </a:r>
            <a:r>
              <a:rPr lang="sv-SE" dirty="0" err="1"/>
              <a:t>ore</a:t>
            </a:r>
            <a:r>
              <a:rPr lang="sv-SE" dirty="0"/>
              <a:t> </a:t>
            </a:r>
            <a:endParaRPr lang="ru-RU" dirty="0"/>
          </a:p>
        </p:txBody>
      </p:sp>
      <p:sp>
        <p:nvSpPr>
          <p:cNvPr id="9" name="textruta 8"/>
          <p:cNvSpPr txBox="1"/>
          <p:nvPr/>
        </p:nvSpPr>
        <p:spPr>
          <a:xfrm>
            <a:off x="844352" y="10022076"/>
            <a:ext cx="20085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pt-BR" sz="5000" b="0" dirty="0" smtClean="0"/>
              <a:t>De </a:t>
            </a:r>
            <a:r>
              <a:rPr lang="pt-BR" sz="5000" b="0" dirty="0"/>
              <a:t>regulă, o mașină sau o caravană poate staționa pe același loc timp de 24 de ore. </a:t>
            </a:r>
            <a:endParaRPr lang="sv-SE" sz="5000" b="0" dirty="0"/>
          </a:p>
        </p:txBody>
      </p:sp>
      <p:pic>
        <p:nvPicPr>
          <p:cNvPr id="10" name="Picture 6" descr="Bildresultat för 24 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641600"/>
            <a:ext cx="7251700" cy="72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48257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5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C:\Users\vxofrsc\Desktop\droger och trafi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14" y="2133600"/>
            <a:ext cx="8004054" cy="65205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3800" y="165100"/>
            <a:ext cx="21005800" cy="2286000"/>
          </a:xfrm>
        </p:spPr>
        <p:txBody>
          <a:bodyPr>
            <a:normAutofit/>
          </a:bodyPr>
          <a:lstStyle/>
          <a:p>
            <a:r>
              <a:rPr lang="vi-VN" dirty="0" smtClean="0"/>
              <a:t>Fără </a:t>
            </a:r>
            <a:r>
              <a:rPr lang="vi-VN" dirty="0"/>
              <a:t>droguri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10018" y="9433466"/>
            <a:ext cx="21113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Fără </a:t>
            </a:r>
            <a:r>
              <a:rPr lang="vi-VN" sz="5000" b="0" dirty="0"/>
              <a:t>droguri în trafic. Când conduci mașina trebuie să fii treaz, odihnit și să nu fi luat droguri. </a:t>
            </a:r>
            <a:endParaRPr lang="sv-SE" sz="5000" b="0" dirty="0" smtClean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În </a:t>
            </a:r>
            <a:r>
              <a:rPr lang="vi-VN" sz="5000" b="0" dirty="0"/>
              <a:t>Suedia este permis un nivel foarte scăzut al alcoolemiei, 0,2. </a:t>
            </a:r>
            <a:endParaRPr lang="sv-SE" sz="5000" b="0" dirty="0" smtClean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Ceea </a:t>
            </a:r>
            <a:r>
              <a:rPr lang="vi-VN" sz="5000" b="0" dirty="0"/>
              <a:t>ce înseamnă că poți fi prins și a doua zi după ce ai băut. </a:t>
            </a:r>
            <a:endParaRPr lang="sv-SE" sz="5000" b="0" dirty="0"/>
          </a:p>
        </p:txBody>
      </p:sp>
      <p:pic>
        <p:nvPicPr>
          <p:cNvPr id="3" name="Bild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15600" y="9017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0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Anvelope </a:t>
            </a:r>
            <a:r>
              <a:rPr lang="vi-VN" dirty="0"/>
              <a:t>de iarnă / vară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116052" y="9213124"/>
            <a:ext cx="201328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În </a:t>
            </a:r>
            <a:r>
              <a:rPr lang="vi-VN" sz="5000" b="0" dirty="0"/>
              <a:t>Suedia, ești obligat prin lege să ai anvelope de iarnă în timpul iernii (1 decembrie - 31 martie) și anvelope de vară în timpul verii sau anvelope pentru două anotimpuri. </a:t>
            </a:r>
            <a:endParaRPr lang="sv-SE" sz="5000" b="0" dirty="0"/>
          </a:p>
        </p:txBody>
      </p:sp>
      <p:pic>
        <p:nvPicPr>
          <p:cNvPr id="8" name="Picture 4" descr="https://i1.wp.com/media.butik.dackstop.se/2015/09/nokian_hakkapeliitta8__.png?fit=200%2C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433216"/>
            <a:ext cx="61341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13571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13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407886"/>
            <a:ext cx="16557171" cy="110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31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it-IT" dirty="0"/>
              <a:t> Mașinile și comportamentul în trafic </a:t>
            </a:r>
            <a:endParaRPr lang="bg-BG" dirty="0"/>
          </a:p>
        </p:txBody>
      </p:sp>
      <p:pic>
        <p:nvPicPr>
          <p:cNvPr id="2" name="Bild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89028" y="67128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astighet-40-60.jpg (960×7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90500"/>
            <a:ext cx="14328264" cy="107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 err="1" smtClean="0"/>
              <a:t>Viteza</a:t>
            </a:r>
            <a:r>
              <a:rPr lang="sv-SE" dirty="0" smtClean="0"/>
              <a:t> </a:t>
            </a:r>
            <a:endParaRPr dirty="0"/>
          </a:p>
        </p:txBody>
      </p:sp>
      <p:sp>
        <p:nvSpPr>
          <p:cNvPr id="3" name="Rektangel 2"/>
          <p:cNvSpPr/>
          <p:nvPr/>
        </p:nvSpPr>
        <p:spPr>
          <a:xfrm>
            <a:off x="1689100" y="8783694"/>
            <a:ext cx="18884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Menține </a:t>
            </a:r>
            <a:r>
              <a:rPr lang="vi-VN" sz="5000" b="0" dirty="0"/>
              <a:t>întotdeauna limita de </a:t>
            </a:r>
            <a:r>
              <a:rPr lang="vi-VN" sz="5000" b="0" dirty="0" smtClean="0"/>
              <a:t>viteză.</a:t>
            </a:r>
            <a:endParaRPr lang="sv-SE" sz="5000" b="0" dirty="0" smtClean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sv-SE" sz="5000" b="0" dirty="0" smtClean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Acest </a:t>
            </a:r>
            <a:r>
              <a:rPr lang="vi-VN" sz="5000" b="0" dirty="0"/>
              <a:t>lucru salvează vieți și se pot primi amenzi dacă nu se păstrează limita de viteză. </a:t>
            </a:r>
            <a:endParaRPr lang="sv-SE" sz="5000" b="0" dirty="0"/>
          </a:p>
        </p:txBody>
      </p:sp>
      <p:pic>
        <p:nvPicPr>
          <p:cNvPr id="2" name="Bild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63468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Centura </a:t>
            </a:r>
            <a:r>
              <a:rPr lang="vi-VN" dirty="0"/>
              <a:t>de siguranță 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689100" y="8780207"/>
            <a:ext cx="177165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4000" b="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Trebuie </a:t>
            </a:r>
            <a:r>
              <a:rPr lang="vi-VN" sz="5000" b="0" dirty="0"/>
              <a:t>să utilizezi întotdeauna centura de siguranță, acest lucru salvează vieți și se acordă amenzi dacă nu se folosește centura de siguranță. </a:t>
            </a:r>
            <a:endParaRPr lang="sv-SE" sz="5000" b="0" dirty="0"/>
          </a:p>
        </p:txBody>
      </p:sp>
      <p:pic>
        <p:nvPicPr>
          <p:cNvPr id="8" name="Picture 4" descr="Bildresultat för säkerhetsbäl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41600"/>
            <a:ext cx="9715500" cy="60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13572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5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ildresultat för högerrege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04" y="1610001"/>
            <a:ext cx="13051296" cy="91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Regula</a:t>
            </a:r>
            <a:r>
              <a:rPr lang="sv-SE" dirty="0" smtClean="0"/>
              <a:t> </a:t>
            </a:r>
            <a:r>
              <a:rPr lang="sv-SE" dirty="0"/>
              <a:t>de </a:t>
            </a:r>
            <a:r>
              <a:rPr lang="sv-SE" dirty="0" err="1"/>
              <a:t>dreapta</a:t>
            </a:r>
            <a:r>
              <a:rPr lang="sv-SE" dirty="0"/>
              <a:t>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337892" y="9511484"/>
            <a:ext cx="167883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Gândește-te </a:t>
            </a:r>
            <a:r>
              <a:rPr lang="vi-VN" sz="5000" b="0" dirty="0"/>
              <a:t>la prioritatea de dreapta atunci când te afli în trafic. </a:t>
            </a:r>
            <a:endParaRPr lang="sv-SE" sz="5000" b="0" dirty="0" smtClean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Utilizează </a:t>
            </a:r>
            <a:r>
              <a:rPr lang="vi-VN" sz="5000" b="0" dirty="0"/>
              <a:t>semnalizatoarele și marchează clar când vrei să virezi</a:t>
            </a:r>
            <a:r>
              <a:rPr lang="vi-VN" sz="5000" b="0" dirty="0" smtClean="0"/>
              <a:t>.</a:t>
            </a:r>
            <a:endParaRPr lang="sv-SE" sz="5000" b="0" dirty="0"/>
          </a:p>
        </p:txBody>
      </p:sp>
      <p:pic>
        <p:nvPicPr>
          <p:cNvPr id="3" name="Bil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55300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Claxonul</a:t>
            </a:r>
            <a:r>
              <a:rPr lang="sv-SE" dirty="0" smtClean="0"/>
              <a:t> </a:t>
            </a:r>
            <a:r>
              <a:rPr lang="sv-SE" dirty="0" err="1"/>
              <a:t>mașinii</a:t>
            </a:r>
            <a:r>
              <a:rPr lang="sv-SE" dirty="0"/>
              <a:t>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56873" y="10366244"/>
            <a:ext cx="2081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Utilizează </a:t>
            </a:r>
            <a:r>
              <a:rPr lang="vi-VN" sz="5000" b="0" dirty="0"/>
              <a:t>claxonul mașinii numai atunci când este necesar. Poți primi amendă dacă îl utilizezi în mod inutil. </a:t>
            </a:r>
            <a:endParaRPr lang="sv-SE" sz="5000" b="0" dirty="0"/>
          </a:p>
        </p:txBody>
      </p:sp>
      <p:pic>
        <p:nvPicPr>
          <p:cNvPr id="8" name="Picture 4" descr="Bildresultat för car ho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39" y="2641600"/>
            <a:ext cx="11097108" cy="73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13572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0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0236" y="355600"/>
            <a:ext cx="21005800" cy="2286000"/>
          </a:xfrm>
        </p:spPr>
        <p:txBody>
          <a:bodyPr>
            <a:normAutofit/>
          </a:bodyPr>
          <a:lstStyle/>
          <a:p>
            <a:r>
              <a:rPr lang="vi-VN" dirty="0" smtClean="0"/>
              <a:t>Fă </a:t>
            </a:r>
            <a:r>
              <a:rPr lang="vi-VN" dirty="0"/>
              <a:t>inspecția tehnică a mașinii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170236" y="9204176"/>
            <a:ext cx="196323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vi-VN" sz="5000" b="0" dirty="0" smtClean="0"/>
              <a:t>Mașina </a:t>
            </a:r>
            <a:r>
              <a:rPr lang="vi-VN" sz="5000" b="0" dirty="0"/>
              <a:t>are nevoie de întreținere, fă-i inspecția tehnică o dată pe an.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vi-VN" sz="5000" b="0" dirty="0"/>
              <a:t>Mașina trebuie inspectată în fiecare an, altfel are interdicție de circulație. </a:t>
            </a:r>
            <a:endParaRPr lang="sv-SE" sz="5000" b="0" dirty="0"/>
          </a:p>
        </p:txBody>
      </p:sp>
      <p:pic>
        <p:nvPicPr>
          <p:cNvPr id="8" name="Picture 6" descr="Bildresultat för bilbesikt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70" y="2589683"/>
            <a:ext cx="9339929" cy="62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48257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9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Cumpărarea </a:t>
            </a:r>
            <a:r>
              <a:rPr lang="vi-VN" dirty="0"/>
              <a:t>unei mașini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53244" y="9001185"/>
            <a:ext cx="206652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sv-SE" sz="7200" b="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vi-VN" sz="7200" b="0" dirty="0"/>
              <a:t> </a:t>
            </a:r>
            <a:r>
              <a:rPr lang="vi-VN" sz="5000" b="0" dirty="0"/>
              <a:t>Există mai multe lucruri de luat în considerare atunci când se cumpără o mașină, cine a deținut mașina înainte, asigurare și altele. </a:t>
            </a:r>
            <a:endParaRPr lang="sv-SE" sz="5000" b="0" dirty="0"/>
          </a:p>
        </p:txBody>
      </p:sp>
      <p:pic>
        <p:nvPicPr>
          <p:cNvPr id="8" name="Picture 4" descr="Bildresultat för köpa b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07" y="3253702"/>
            <a:ext cx="14376845" cy="64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82943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6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245" y="355600"/>
            <a:ext cx="21005800" cy="2286000"/>
          </a:xfrm>
        </p:spPr>
        <p:txBody>
          <a:bodyPr>
            <a:normAutofit/>
          </a:bodyPr>
          <a:lstStyle/>
          <a:p>
            <a:r>
              <a:rPr lang="vi-VN" dirty="0" smtClean="0"/>
              <a:t>Agenția </a:t>
            </a:r>
            <a:r>
              <a:rPr lang="vi-VN" dirty="0"/>
              <a:t>suedeză de Transport </a:t>
            </a:r>
            <a:endParaRPr lang="ru-RU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466258" y="6349999"/>
            <a:ext cx="18828342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sv-SE" sz="7200" dirty="0"/>
          </a:p>
          <a:p>
            <a:r>
              <a:rPr lang="vi-VN" sz="5000" dirty="0"/>
              <a:t> Contactează Agenția suedeză de Transport atunci când te gândești să cumperi o mașină. Este mașina în regulă? </a:t>
            </a:r>
          </a:p>
          <a:p>
            <a:r>
              <a:rPr lang="it-IT" sz="5000" dirty="0"/>
              <a:t>Sună la 0771 – 14 15 16. Înregistrează schimbarea proprietarului. </a:t>
            </a:r>
            <a:endParaRPr lang="sv-SE" sz="5000" dirty="0"/>
          </a:p>
        </p:txBody>
      </p:sp>
      <p:pic>
        <p:nvPicPr>
          <p:cNvPr id="8" name="Picture 6" descr="Bildresultat för transportstyrelse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02" y="2886074"/>
            <a:ext cx="11456198" cy="2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80914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27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349</Words>
  <Application>Microsoft Macintosh PowerPoint</Application>
  <PresentationFormat>Anpassad</PresentationFormat>
  <Paragraphs>36</Paragraphs>
  <Slides>14</Slides>
  <Notes>1</Notes>
  <HiddenSlides>0</HiddenSlides>
  <MMClips>13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Helvetica Neue</vt:lpstr>
      <vt:lpstr>Helvetica Neue Light</vt:lpstr>
      <vt:lpstr>Helvetica Neue Medium</vt:lpstr>
      <vt:lpstr>White</vt:lpstr>
      <vt:lpstr>PowerPoint-presentation</vt:lpstr>
      <vt:lpstr>  Mașinile și comportamentul în trafic </vt:lpstr>
      <vt:lpstr>Viteza </vt:lpstr>
      <vt:lpstr>Centura de siguranță </vt:lpstr>
      <vt:lpstr>Regula de dreapta </vt:lpstr>
      <vt:lpstr>Claxonul mașinii </vt:lpstr>
      <vt:lpstr>Fă inspecția tehnică a mașinii </vt:lpstr>
      <vt:lpstr>Cumpărarea unei mașini </vt:lpstr>
      <vt:lpstr>Agenția suedeză de Transport </vt:lpstr>
      <vt:lpstr>Asigurare auto </vt:lpstr>
      <vt:lpstr>24 de ore </vt:lpstr>
      <vt:lpstr>Fără droguri </vt:lpstr>
      <vt:lpstr>Anvelope de iarnă / vară 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Håkansson</dc:creator>
  <cp:lastModifiedBy>Microsoft Office-användare</cp:lastModifiedBy>
  <cp:revision>17</cp:revision>
  <dcterms:modified xsi:type="dcterms:W3CDTF">2018-05-16T07:41:17Z</dcterms:modified>
</cp:coreProperties>
</file>